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650" r:id="rId2"/>
    <p:sldId id="706" r:id="rId3"/>
    <p:sldId id="651" r:id="rId4"/>
    <p:sldId id="707" r:id="rId5"/>
    <p:sldId id="664" r:id="rId6"/>
    <p:sldId id="665" r:id="rId7"/>
    <p:sldId id="667" r:id="rId8"/>
    <p:sldId id="702" r:id="rId9"/>
    <p:sldId id="708" r:id="rId10"/>
    <p:sldId id="669" r:id="rId11"/>
    <p:sldId id="675" r:id="rId12"/>
    <p:sldId id="670" r:id="rId13"/>
    <p:sldId id="671" r:id="rId14"/>
    <p:sldId id="672" r:id="rId15"/>
    <p:sldId id="673" r:id="rId16"/>
    <p:sldId id="674" r:id="rId17"/>
    <p:sldId id="676" r:id="rId18"/>
    <p:sldId id="677" r:id="rId19"/>
    <p:sldId id="678" r:id="rId20"/>
    <p:sldId id="679" r:id="rId21"/>
    <p:sldId id="681" r:id="rId22"/>
    <p:sldId id="682" r:id="rId23"/>
    <p:sldId id="709" r:id="rId24"/>
    <p:sldId id="683" r:id="rId25"/>
    <p:sldId id="684" r:id="rId26"/>
    <p:sldId id="685" r:id="rId27"/>
    <p:sldId id="686" r:id="rId28"/>
    <p:sldId id="687" r:id="rId29"/>
    <p:sldId id="710" r:id="rId30"/>
    <p:sldId id="688" r:id="rId31"/>
    <p:sldId id="690" r:id="rId32"/>
    <p:sldId id="691" r:id="rId33"/>
    <p:sldId id="692" r:id="rId34"/>
    <p:sldId id="693" r:id="rId35"/>
    <p:sldId id="704" r:id="rId36"/>
    <p:sldId id="714" r:id="rId37"/>
    <p:sldId id="695" r:id="rId38"/>
    <p:sldId id="696" r:id="rId39"/>
    <p:sldId id="697" r:id="rId40"/>
    <p:sldId id="698" r:id="rId41"/>
    <p:sldId id="699" r:id="rId42"/>
    <p:sldId id="700" r:id="rId43"/>
    <p:sldId id="705" r:id="rId44"/>
    <p:sldId id="701" r:id="rId45"/>
    <p:sldId id="440" r:id="rId46"/>
    <p:sldId id="449" r:id="rId47"/>
    <p:sldId id="452" r:id="rId48"/>
    <p:sldId id="453" r:id="rId49"/>
    <p:sldId id="454" r:id="rId50"/>
    <p:sldId id="455" r:id="rId51"/>
    <p:sldId id="456" r:id="rId52"/>
    <p:sldId id="457" r:id="rId53"/>
    <p:sldId id="458" r:id="rId54"/>
    <p:sldId id="459" r:id="rId55"/>
    <p:sldId id="460" r:id="rId56"/>
    <p:sldId id="461" r:id="rId57"/>
    <p:sldId id="462" r:id="rId58"/>
    <p:sldId id="463" r:id="rId59"/>
    <p:sldId id="711" r:id="rId60"/>
  </p:sldIdLst>
  <p:sldSz cx="9144000" cy="6858000" type="screen4x3"/>
  <p:notesSz cx="9842500" cy="6754813"/>
  <p:defaultTextStyle>
    <a:defPPr>
      <a:defRPr lang="ko-KR"/>
    </a:defPPr>
    <a:lvl1pPr algn="ctr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ctr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ctr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ctr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ctr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28">
          <p15:clr>
            <a:srgbClr val="A4A3A4"/>
          </p15:clr>
        </p15:guide>
        <p15:guide id="2" pos="3099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  <a:srgbClr val="003366"/>
    <a:srgbClr val="008000"/>
    <a:srgbClr val="DDDDDD"/>
    <a:srgbClr val="FFFF00"/>
    <a:srgbClr val="FF0000"/>
    <a:srgbClr val="CC99FF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92AC4D-2059-2FEA-B711-4F315D2C70F4}" v="1" dt="2025-09-06T20:39:32.4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 autoAdjust="0"/>
    <p:restoredTop sz="77091" autoAdjust="0"/>
  </p:normalViewPr>
  <p:slideViewPr>
    <p:cSldViewPr>
      <p:cViewPr varScale="1">
        <p:scale>
          <a:sx n="92" d="100"/>
          <a:sy n="92" d="100"/>
        </p:scale>
        <p:origin x="215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7" d="100"/>
          <a:sy n="77" d="100"/>
        </p:scale>
        <p:origin x="-2094" y="-72"/>
      </p:cViewPr>
      <p:guideLst>
        <p:guide orient="horz" pos="2128"/>
        <p:guide pos="309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commentAuthors" Target="commentAuthors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HyunChul" userId="a1f3561d-5cf2-4159-9fa8-a5f038663426" providerId="ADAL" clId="{F1404240-BA42-4512-9411-052293403EC0}"/>
    <pc:docChg chg="undo redo custSel addSld delSld modSld">
      <pc:chgData name="JohHyunChul" userId="a1f3561d-5cf2-4159-9fa8-a5f038663426" providerId="ADAL" clId="{F1404240-BA42-4512-9411-052293403EC0}" dt="2024-09-18T13:07:44.614" v="195" actId="6549"/>
      <pc:docMkLst>
        <pc:docMk/>
      </pc:docMkLst>
      <pc:sldChg chg="modSp mod">
        <pc:chgData name="JohHyunChul" userId="a1f3561d-5cf2-4159-9fa8-a5f038663426" providerId="ADAL" clId="{F1404240-BA42-4512-9411-052293403EC0}" dt="2024-09-18T12:56:50.112" v="119" actId="20577"/>
        <pc:sldMkLst>
          <pc:docMk/>
          <pc:sldMk cId="0" sldId="650"/>
        </pc:sldMkLst>
      </pc:sldChg>
      <pc:sldChg chg="modSp mod">
        <pc:chgData name="JohHyunChul" userId="a1f3561d-5cf2-4159-9fa8-a5f038663426" providerId="ADAL" clId="{F1404240-BA42-4512-9411-052293403EC0}" dt="2024-09-18T13:01:39.541" v="136" actId="20577"/>
        <pc:sldMkLst>
          <pc:docMk/>
          <pc:sldMk cId="4209456859" sldId="702"/>
        </pc:sldMkLst>
      </pc:sldChg>
      <pc:sldChg chg="addSp delSp modSp mod">
        <pc:chgData name="JohHyunChul" userId="a1f3561d-5cf2-4159-9fa8-a5f038663426" providerId="ADAL" clId="{F1404240-BA42-4512-9411-052293403EC0}" dt="2024-09-18T13:04:16.118" v="143"/>
        <pc:sldMkLst>
          <pc:docMk/>
          <pc:sldMk cId="984118291" sldId="704"/>
        </pc:sldMkLst>
      </pc:sldChg>
      <pc:sldChg chg="addSp delSp modSp mod">
        <pc:chgData name="JohHyunChul" userId="a1f3561d-5cf2-4159-9fa8-a5f038663426" providerId="ADAL" clId="{F1404240-BA42-4512-9411-052293403EC0}" dt="2024-09-18T13:07:44.614" v="195" actId="6549"/>
        <pc:sldMkLst>
          <pc:docMk/>
          <pc:sldMk cId="4097813190" sldId="705"/>
        </pc:sldMkLst>
      </pc:sldChg>
      <pc:sldChg chg="new del">
        <pc:chgData name="JohHyunChul" userId="a1f3561d-5cf2-4159-9fa8-a5f038663426" providerId="ADAL" clId="{F1404240-BA42-4512-9411-052293403EC0}" dt="2024-09-18T13:03:57.082" v="140" actId="47"/>
        <pc:sldMkLst>
          <pc:docMk/>
          <pc:sldMk cId="664694769" sldId="712"/>
        </pc:sldMkLst>
      </pc:sldChg>
      <pc:sldChg chg="new del">
        <pc:chgData name="JohHyunChul" userId="a1f3561d-5cf2-4159-9fa8-a5f038663426" providerId="ADAL" clId="{F1404240-BA42-4512-9411-052293403EC0}" dt="2024-09-18T13:03:57.082" v="140" actId="47"/>
        <pc:sldMkLst>
          <pc:docMk/>
          <pc:sldMk cId="2338074303" sldId="713"/>
        </pc:sldMkLst>
      </pc:sldChg>
      <pc:sldChg chg="addSp delSp modSp add mod">
        <pc:chgData name="JohHyunChul" userId="a1f3561d-5cf2-4159-9fa8-a5f038663426" providerId="ADAL" clId="{F1404240-BA42-4512-9411-052293403EC0}" dt="2024-09-18T13:04:43.297" v="148"/>
        <pc:sldMkLst>
          <pc:docMk/>
          <pc:sldMk cId="2994788638" sldId="714"/>
        </pc:sldMkLst>
      </pc:sldChg>
    </pc:docChg>
  </pc:docChgLst>
  <pc:docChgLst>
    <pc:chgData name="hyunchul.joh@gmail.com" userId="69d9b3d4aeb2f2da" providerId="Windows Live" clId="Web-{1D34530E-78AB-20D4-8D1F-03FBB883E679}"/>
    <pc:docChg chg="addSld delSld modSld">
      <pc:chgData name="hyunchul.joh@gmail.com" userId="69d9b3d4aeb2f2da" providerId="Windows Live" clId="Web-{1D34530E-78AB-20D4-8D1F-03FBB883E679}" dt="2025-08-31T06:50:39.785" v="121" actId="20577"/>
      <pc:docMkLst>
        <pc:docMk/>
      </pc:docMkLst>
      <pc:sldChg chg="modSp add del">
        <pc:chgData name="hyunchul.joh@gmail.com" userId="69d9b3d4aeb2f2da" providerId="Windows Live" clId="Web-{1D34530E-78AB-20D4-8D1F-03FBB883E679}" dt="2025-08-31T06:50:39.785" v="121" actId="20577"/>
        <pc:sldMkLst>
          <pc:docMk/>
          <pc:sldMk cId="796749412" sldId="440"/>
        </pc:sldMkLst>
        <pc:spChg chg="mod">
          <ac:chgData name="hyunchul.joh@gmail.com" userId="69d9b3d4aeb2f2da" providerId="Windows Live" clId="Web-{1D34530E-78AB-20D4-8D1F-03FBB883E679}" dt="2025-08-31T06:29:27.457" v="9" actId="20577"/>
          <ac:spMkLst>
            <pc:docMk/>
            <pc:sldMk cId="796749412" sldId="440"/>
            <ac:spMk id="3" creationId="{2B979466-8226-B846-B32B-4B39A6E81EC9}"/>
          </ac:spMkLst>
        </pc:spChg>
        <pc:spChg chg="mod">
          <ac:chgData name="hyunchul.joh@gmail.com" userId="69d9b3d4aeb2f2da" providerId="Windows Live" clId="Web-{1D34530E-78AB-20D4-8D1F-03FBB883E679}" dt="2025-08-31T06:50:39.785" v="121" actId="20577"/>
          <ac:spMkLst>
            <pc:docMk/>
            <pc:sldMk cId="796749412" sldId="440"/>
            <ac:spMk id="4" creationId="{D734DA72-8CAD-F295-7D33-E2D271747395}"/>
          </ac:spMkLst>
        </pc:spChg>
        <pc:picChg chg="mod">
          <ac:chgData name="hyunchul.joh@gmail.com" userId="69d9b3d4aeb2f2da" providerId="Windows Live" clId="Web-{1D34530E-78AB-20D4-8D1F-03FBB883E679}" dt="2025-08-31T06:29:28.973" v="10" actId="1076"/>
          <ac:picMkLst>
            <pc:docMk/>
            <pc:sldMk cId="796749412" sldId="440"/>
            <ac:picMk id="5" creationId="{53DD7EA1-7A22-DC56-2203-8B185DF87B64}"/>
          </ac:picMkLst>
        </pc:picChg>
      </pc:sldChg>
      <pc:sldChg chg="modSp add">
        <pc:chgData name="hyunchul.joh@gmail.com" userId="69d9b3d4aeb2f2da" providerId="Windows Live" clId="Web-{1D34530E-78AB-20D4-8D1F-03FBB883E679}" dt="2025-08-31T06:33:52.920" v="40" actId="1076"/>
        <pc:sldMkLst>
          <pc:docMk/>
          <pc:sldMk cId="3062209169" sldId="449"/>
        </pc:sldMkLst>
        <pc:spChg chg="mod">
          <ac:chgData name="hyunchul.joh@gmail.com" userId="69d9b3d4aeb2f2da" providerId="Windows Live" clId="Web-{1D34530E-78AB-20D4-8D1F-03FBB883E679}" dt="2025-08-31T06:33:47.045" v="38" actId="20577"/>
          <ac:spMkLst>
            <pc:docMk/>
            <pc:sldMk cId="3062209169" sldId="449"/>
            <ac:spMk id="4" creationId="{D734DA72-8CAD-F295-7D33-E2D271747395}"/>
          </ac:spMkLst>
        </pc:spChg>
        <pc:picChg chg="mod">
          <ac:chgData name="hyunchul.joh@gmail.com" userId="69d9b3d4aeb2f2da" providerId="Windows Live" clId="Web-{1D34530E-78AB-20D4-8D1F-03FBB883E679}" dt="2025-08-31T06:33:51.217" v="39" actId="1076"/>
          <ac:picMkLst>
            <pc:docMk/>
            <pc:sldMk cId="3062209169" sldId="449"/>
            <ac:picMk id="9" creationId="{AE42A131-8967-C13A-FA29-CBB49BB0BE8C}"/>
          </ac:picMkLst>
        </pc:picChg>
        <pc:picChg chg="mod">
          <ac:chgData name="hyunchul.joh@gmail.com" userId="69d9b3d4aeb2f2da" providerId="Windows Live" clId="Web-{1D34530E-78AB-20D4-8D1F-03FBB883E679}" dt="2025-08-31T06:33:52.920" v="40" actId="1076"/>
          <ac:picMkLst>
            <pc:docMk/>
            <pc:sldMk cId="3062209169" sldId="449"/>
            <ac:picMk id="25" creationId="{BB6DF35B-06AF-7F1B-979B-44FA0DCEDEEF}"/>
          </ac:picMkLst>
        </pc:picChg>
      </pc:sldChg>
      <pc:sldChg chg="modSp add">
        <pc:chgData name="hyunchul.joh@gmail.com" userId="69d9b3d4aeb2f2da" providerId="Windows Live" clId="Web-{1D34530E-78AB-20D4-8D1F-03FBB883E679}" dt="2025-08-31T06:34:13.421" v="44" actId="1076"/>
        <pc:sldMkLst>
          <pc:docMk/>
          <pc:sldMk cId="2499912681" sldId="452"/>
        </pc:sldMkLst>
        <pc:picChg chg="mod">
          <ac:chgData name="hyunchul.joh@gmail.com" userId="69d9b3d4aeb2f2da" providerId="Windows Live" clId="Web-{1D34530E-78AB-20D4-8D1F-03FBB883E679}" dt="2025-08-31T06:34:13.421" v="44" actId="1076"/>
          <ac:picMkLst>
            <pc:docMk/>
            <pc:sldMk cId="2499912681" sldId="452"/>
            <ac:picMk id="5" creationId="{7723BB97-D21F-A8C4-8891-9BF5C6696D02}"/>
          </ac:picMkLst>
        </pc:picChg>
      </pc:sldChg>
      <pc:sldChg chg="modSp add">
        <pc:chgData name="hyunchul.joh@gmail.com" userId="69d9b3d4aeb2f2da" providerId="Windows Live" clId="Web-{1D34530E-78AB-20D4-8D1F-03FBB883E679}" dt="2025-08-31T06:34:05.483" v="41" actId="1076"/>
        <pc:sldMkLst>
          <pc:docMk/>
          <pc:sldMk cId="1271126769" sldId="453"/>
        </pc:sldMkLst>
        <pc:picChg chg="mod">
          <ac:chgData name="hyunchul.joh@gmail.com" userId="69d9b3d4aeb2f2da" providerId="Windows Live" clId="Web-{1D34530E-78AB-20D4-8D1F-03FBB883E679}" dt="2025-08-31T06:34:05.483" v="41" actId="1076"/>
          <ac:picMkLst>
            <pc:docMk/>
            <pc:sldMk cId="1271126769" sldId="453"/>
            <ac:picMk id="6" creationId="{1299641B-B943-CE23-741E-B85D6DCC7902}"/>
          </ac:picMkLst>
        </pc:picChg>
      </pc:sldChg>
      <pc:sldChg chg="modSp add">
        <pc:chgData name="hyunchul.joh@gmail.com" userId="69d9b3d4aeb2f2da" providerId="Windows Live" clId="Web-{1D34530E-78AB-20D4-8D1F-03FBB883E679}" dt="2025-08-31T06:34:18.890" v="46" actId="14100"/>
        <pc:sldMkLst>
          <pc:docMk/>
          <pc:sldMk cId="3613245285" sldId="454"/>
        </pc:sldMkLst>
        <pc:picChg chg="mod">
          <ac:chgData name="hyunchul.joh@gmail.com" userId="69d9b3d4aeb2f2da" providerId="Windows Live" clId="Web-{1D34530E-78AB-20D4-8D1F-03FBB883E679}" dt="2025-08-31T06:34:18.890" v="46" actId="14100"/>
          <ac:picMkLst>
            <pc:docMk/>
            <pc:sldMk cId="3613245285" sldId="454"/>
            <ac:picMk id="5" creationId="{6BDBB9E9-9C1C-B6FE-D94D-F14D0777EE34}"/>
          </ac:picMkLst>
        </pc:picChg>
      </pc:sldChg>
      <pc:sldChg chg="modSp add">
        <pc:chgData name="hyunchul.joh@gmail.com" userId="69d9b3d4aeb2f2da" providerId="Windows Live" clId="Web-{1D34530E-78AB-20D4-8D1F-03FBB883E679}" dt="2025-08-31T06:34:30.546" v="48" actId="1076"/>
        <pc:sldMkLst>
          <pc:docMk/>
          <pc:sldMk cId="735593059" sldId="455"/>
        </pc:sldMkLst>
        <pc:picChg chg="mod">
          <ac:chgData name="hyunchul.joh@gmail.com" userId="69d9b3d4aeb2f2da" providerId="Windows Live" clId="Web-{1D34530E-78AB-20D4-8D1F-03FBB883E679}" dt="2025-08-31T06:34:28.484" v="47" actId="1076"/>
          <ac:picMkLst>
            <pc:docMk/>
            <pc:sldMk cId="735593059" sldId="455"/>
            <ac:picMk id="8" creationId="{252723D4-3345-3D50-A9DC-D7C63866668B}"/>
          </ac:picMkLst>
        </pc:picChg>
        <pc:picChg chg="mod">
          <ac:chgData name="hyunchul.joh@gmail.com" userId="69d9b3d4aeb2f2da" providerId="Windows Live" clId="Web-{1D34530E-78AB-20D4-8D1F-03FBB883E679}" dt="2025-08-31T06:34:30.546" v="48" actId="1076"/>
          <ac:picMkLst>
            <pc:docMk/>
            <pc:sldMk cId="735593059" sldId="455"/>
            <ac:picMk id="10" creationId="{5F425DF4-F344-3553-6A9E-C86581F70466}"/>
          </ac:picMkLst>
        </pc:picChg>
      </pc:sldChg>
      <pc:sldChg chg="modSp add">
        <pc:chgData name="hyunchul.joh@gmail.com" userId="69d9b3d4aeb2f2da" providerId="Windows Live" clId="Web-{1D34530E-78AB-20D4-8D1F-03FBB883E679}" dt="2025-08-31T06:34:48.469" v="57" actId="14100"/>
        <pc:sldMkLst>
          <pc:docMk/>
          <pc:sldMk cId="2840359951" sldId="456"/>
        </pc:sldMkLst>
        <pc:spChg chg="mod">
          <ac:chgData name="hyunchul.joh@gmail.com" userId="69d9b3d4aeb2f2da" providerId="Windows Live" clId="Web-{1D34530E-78AB-20D4-8D1F-03FBB883E679}" dt="2025-08-31T06:34:48.469" v="57" actId="14100"/>
          <ac:spMkLst>
            <pc:docMk/>
            <pc:sldMk cId="2840359951" sldId="456"/>
            <ac:spMk id="3" creationId="{2B979466-8226-B846-B32B-4B39A6E81EC9}"/>
          </ac:spMkLst>
        </pc:spChg>
      </pc:sldChg>
      <pc:sldChg chg="addSp delSp modSp add">
        <pc:chgData name="hyunchul.joh@gmail.com" userId="69d9b3d4aeb2f2da" providerId="Windows Live" clId="Web-{1D34530E-78AB-20D4-8D1F-03FBB883E679}" dt="2025-08-31T06:42:16.502" v="89" actId="1076"/>
        <pc:sldMkLst>
          <pc:docMk/>
          <pc:sldMk cId="4076281298" sldId="457"/>
        </pc:sldMkLst>
        <pc:picChg chg="add mod">
          <ac:chgData name="hyunchul.joh@gmail.com" userId="69d9b3d4aeb2f2da" providerId="Windows Live" clId="Web-{1D34530E-78AB-20D4-8D1F-03FBB883E679}" dt="2025-08-31T06:42:16.502" v="89" actId="1076"/>
          <ac:picMkLst>
            <pc:docMk/>
            <pc:sldMk cId="4076281298" sldId="457"/>
            <ac:picMk id="2" creationId="{57B411F3-D173-3479-6EE8-55122F385ABA}"/>
          </ac:picMkLst>
        </pc:picChg>
      </pc:sldChg>
      <pc:sldChg chg="modSp add">
        <pc:chgData name="hyunchul.joh@gmail.com" userId="69d9b3d4aeb2f2da" providerId="Windows Live" clId="Web-{1D34530E-78AB-20D4-8D1F-03FBB883E679}" dt="2025-08-31T06:35:47.971" v="63" actId="1076"/>
        <pc:sldMkLst>
          <pc:docMk/>
          <pc:sldMk cId="3190750373" sldId="458"/>
        </pc:sldMkLst>
        <pc:picChg chg="mod">
          <ac:chgData name="hyunchul.joh@gmail.com" userId="69d9b3d4aeb2f2da" providerId="Windows Live" clId="Web-{1D34530E-78AB-20D4-8D1F-03FBB883E679}" dt="2025-08-31T06:35:47.971" v="63" actId="1076"/>
          <ac:picMkLst>
            <pc:docMk/>
            <pc:sldMk cId="3190750373" sldId="458"/>
            <ac:picMk id="9" creationId="{135E79F5-6F77-EF5C-23F7-927CE00D11B3}"/>
          </ac:picMkLst>
        </pc:picChg>
      </pc:sldChg>
      <pc:sldChg chg="modSp add">
        <pc:chgData name="hyunchul.joh@gmail.com" userId="69d9b3d4aeb2f2da" providerId="Windows Live" clId="Web-{1D34530E-78AB-20D4-8D1F-03FBB883E679}" dt="2025-08-31T06:35:57.049" v="65" actId="14100"/>
        <pc:sldMkLst>
          <pc:docMk/>
          <pc:sldMk cId="611006776" sldId="459"/>
        </pc:sldMkLst>
        <pc:picChg chg="mod">
          <ac:chgData name="hyunchul.joh@gmail.com" userId="69d9b3d4aeb2f2da" providerId="Windows Live" clId="Web-{1D34530E-78AB-20D4-8D1F-03FBB883E679}" dt="2025-08-31T06:35:57.049" v="65" actId="14100"/>
          <ac:picMkLst>
            <pc:docMk/>
            <pc:sldMk cId="611006776" sldId="459"/>
            <ac:picMk id="6" creationId="{F107286C-16F6-0C9B-6F67-C8DCFB75CA31}"/>
          </ac:picMkLst>
        </pc:picChg>
      </pc:sldChg>
      <pc:sldChg chg="modSp add">
        <pc:chgData name="hyunchul.joh@gmail.com" userId="69d9b3d4aeb2f2da" providerId="Windows Live" clId="Web-{1D34530E-78AB-20D4-8D1F-03FBB883E679}" dt="2025-08-31T06:36:12.722" v="69" actId="14100"/>
        <pc:sldMkLst>
          <pc:docMk/>
          <pc:sldMk cId="737597795" sldId="460"/>
        </pc:sldMkLst>
        <pc:spChg chg="mod">
          <ac:chgData name="hyunchul.joh@gmail.com" userId="69d9b3d4aeb2f2da" providerId="Windows Live" clId="Web-{1D34530E-78AB-20D4-8D1F-03FBB883E679}" dt="2025-08-31T06:36:12.722" v="69" actId="14100"/>
          <ac:spMkLst>
            <pc:docMk/>
            <pc:sldMk cId="737597795" sldId="460"/>
            <ac:spMk id="3" creationId="{2B979466-8226-B846-B32B-4B39A6E81EC9}"/>
          </ac:spMkLst>
        </pc:spChg>
        <pc:picChg chg="mod">
          <ac:chgData name="hyunchul.joh@gmail.com" userId="69d9b3d4aeb2f2da" providerId="Windows Live" clId="Web-{1D34530E-78AB-20D4-8D1F-03FBB883E679}" dt="2025-08-31T06:36:06.456" v="68" actId="1076"/>
          <ac:picMkLst>
            <pc:docMk/>
            <pc:sldMk cId="737597795" sldId="460"/>
            <ac:picMk id="5" creationId="{4573EBCC-F04D-264B-4594-A8A7C974FC27}"/>
          </ac:picMkLst>
        </pc:picChg>
      </pc:sldChg>
      <pc:sldChg chg="modSp add">
        <pc:chgData name="hyunchul.joh@gmail.com" userId="69d9b3d4aeb2f2da" providerId="Windows Live" clId="Web-{1D34530E-78AB-20D4-8D1F-03FBB883E679}" dt="2025-08-31T06:36:31.676" v="73" actId="14100"/>
        <pc:sldMkLst>
          <pc:docMk/>
          <pc:sldMk cId="2166745682" sldId="461"/>
        </pc:sldMkLst>
        <pc:spChg chg="mod">
          <ac:chgData name="hyunchul.joh@gmail.com" userId="69d9b3d4aeb2f2da" providerId="Windows Live" clId="Web-{1D34530E-78AB-20D4-8D1F-03FBB883E679}" dt="2025-08-31T06:36:24.472" v="71" actId="1076"/>
          <ac:spMkLst>
            <pc:docMk/>
            <pc:sldMk cId="2166745682" sldId="461"/>
            <ac:spMk id="3" creationId="{2B979466-8226-B846-B32B-4B39A6E81EC9}"/>
          </ac:spMkLst>
        </pc:spChg>
        <pc:picChg chg="mod">
          <ac:chgData name="hyunchul.joh@gmail.com" userId="69d9b3d4aeb2f2da" providerId="Windows Live" clId="Web-{1D34530E-78AB-20D4-8D1F-03FBB883E679}" dt="2025-08-31T06:36:31.676" v="73" actId="14100"/>
          <ac:picMkLst>
            <pc:docMk/>
            <pc:sldMk cId="2166745682" sldId="461"/>
            <ac:picMk id="6" creationId="{C660DD83-1C3F-ABE2-06F6-B7D147816A79}"/>
          </ac:picMkLst>
        </pc:picChg>
      </pc:sldChg>
      <pc:sldChg chg="modSp add">
        <pc:chgData name="hyunchul.joh@gmail.com" userId="69d9b3d4aeb2f2da" providerId="Windows Live" clId="Web-{1D34530E-78AB-20D4-8D1F-03FBB883E679}" dt="2025-08-31T06:37:06.318" v="77" actId="1076"/>
        <pc:sldMkLst>
          <pc:docMk/>
          <pc:sldMk cId="654123508" sldId="462"/>
        </pc:sldMkLst>
        <pc:spChg chg="mod">
          <ac:chgData name="hyunchul.joh@gmail.com" userId="69d9b3d4aeb2f2da" providerId="Windows Live" clId="Web-{1D34530E-78AB-20D4-8D1F-03FBB883E679}" dt="2025-08-31T06:36:57.990" v="74" actId="1076"/>
          <ac:spMkLst>
            <pc:docMk/>
            <pc:sldMk cId="654123508" sldId="462"/>
            <ac:spMk id="3" creationId="{2B979466-8226-B846-B32B-4B39A6E81EC9}"/>
          </ac:spMkLst>
        </pc:spChg>
        <pc:picChg chg="mod">
          <ac:chgData name="hyunchul.joh@gmail.com" userId="69d9b3d4aeb2f2da" providerId="Windows Live" clId="Web-{1D34530E-78AB-20D4-8D1F-03FBB883E679}" dt="2025-08-31T06:37:06.318" v="77" actId="1076"/>
          <ac:picMkLst>
            <pc:docMk/>
            <pc:sldMk cId="654123508" sldId="462"/>
            <ac:picMk id="6" creationId="{6B99A6D5-FDE7-5688-C9FD-6DB0B7290BD2}"/>
          </ac:picMkLst>
        </pc:picChg>
      </pc:sldChg>
      <pc:sldChg chg="modSp add">
        <pc:chgData name="hyunchul.joh@gmail.com" userId="69d9b3d4aeb2f2da" providerId="Windows Live" clId="Web-{1D34530E-78AB-20D4-8D1F-03FBB883E679}" dt="2025-08-31T06:37:40.632" v="85" actId="1076"/>
        <pc:sldMkLst>
          <pc:docMk/>
          <pc:sldMk cId="4076021045" sldId="463"/>
        </pc:sldMkLst>
        <pc:spChg chg="mod">
          <ac:chgData name="hyunchul.joh@gmail.com" userId="69d9b3d4aeb2f2da" providerId="Windows Live" clId="Web-{1D34530E-78AB-20D4-8D1F-03FBB883E679}" dt="2025-08-31T06:37:32.428" v="82" actId="1076"/>
          <ac:spMkLst>
            <pc:docMk/>
            <pc:sldMk cId="4076021045" sldId="463"/>
            <ac:spMk id="2" creationId="{FB7E2B53-AAA5-225C-9CFF-79FDA9D4C0F2}"/>
          </ac:spMkLst>
        </pc:spChg>
        <pc:spChg chg="mod">
          <ac:chgData name="hyunchul.joh@gmail.com" userId="69d9b3d4aeb2f2da" providerId="Windows Live" clId="Web-{1D34530E-78AB-20D4-8D1F-03FBB883E679}" dt="2025-08-31T06:37:26.381" v="81" actId="1076"/>
          <ac:spMkLst>
            <pc:docMk/>
            <pc:sldMk cId="4076021045" sldId="463"/>
            <ac:spMk id="3" creationId="{2B979466-8226-B846-B32B-4B39A6E81EC9}"/>
          </ac:spMkLst>
        </pc:spChg>
        <pc:picChg chg="mod">
          <ac:chgData name="hyunchul.joh@gmail.com" userId="69d9b3d4aeb2f2da" providerId="Windows Live" clId="Web-{1D34530E-78AB-20D4-8D1F-03FBB883E679}" dt="2025-08-31T06:37:40.632" v="85" actId="1076"/>
          <ac:picMkLst>
            <pc:docMk/>
            <pc:sldMk cId="4076021045" sldId="463"/>
            <ac:picMk id="5" creationId="{5B447DBE-E364-6A68-C0F9-422B23A25FFB}"/>
          </ac:picMkLst>
        </pc:picChg>
      </pc:sldChg>
      <pc:sldChg chg="addSp delSp modSp">
        <pc:chgData name="hyunchul.joh@gmail.com" userId="69d9b3d4aeb2f2da" providerId="Windows Live" clId="Web-{1D34530E-78AB-20D4-8D1F-03FBB883E679}" dt="2025-08-31T06:49:37.330" v="112" actId="1076"/>
        <pc:sldMkLst>
          <pc:docMk/>
          <pc:sldMk cId="0" sldId="650"/>
        </pc:sldMkLst>
        <pc:spChg chg="mod">
          <ac:chgData name="hyunchul.joh@gmail.com" userId="69d9b3d4aeb2f2da" providerId="Windows Live" clId="Web-{1D34530E-78AB-20D4-8D1F-03FBB883E679}" dt="2025-08-31T06:47:51.373" v="106" actId="20577"/>
          <ac:spMkLst>
            <pc:docMk/>
            <pc:sldMk cId="0" sldId="650"/>
            <ac:spMk id="920580" creationId="{00000000-0000-0000-0000-000000000000}"/>
          </ac:spMkLst>
        </pc:spChg>
        <pc:picChg chg="add mod">
          <ac:chgData name="hyunchul.joh@gmail.com" userId="69d9b3d4aeb2f2da" providerId="Windows Live" clId="Web-{1D34530E-78AB-20D4-8D1F-03FBB883E679}" dt="2025-08-31T06:48:27.343" v="108" actId="1076"/>
          <ac:picMkLst>
            <pc:docMk/>
            <pc:sldMk cId="0" sldId="650"/>
            <ac:picMk id="2" creationId="{0E51BA1F-50AB-A917-31A2-7C6BB420FACB}"/>
          </ac:picMkLst>
        </pc:picChg>
        <pc:picChg chg="add mod">
          <ac:chgData name="hyunchul.joh@gmail.com" userId="69d9b3d4aeb2f2da" providerId="Windows Live" clId="Web-{1D34530E-78AB-20D4-8D1F-03FBB883E679}" dt="2025-08-31T06:49:37.330" v="112" actId="1076"/>
          <ac:picMkLst>
            <pc:docMk/>
            <pc:sldMk cId="0" sldId="650"/>
            <ac:picMk id="4" creationId="{B454535B-AE0A-47B1-BC01-7908E2299126}"/>
          </ac:picMkLst>
        </pc:picChg>
      </pc:sldChg>
      <pc:sldChg chg="modSp">
        <pc:chgData name="hyunchul.joh@gmail.com" userId="69d9b3d4aeb2f2da" providerId="Windows Live" clId="Web-{1D34530E-78AB-20D4-8D1F-03FBB883E679}" dt="2025-08-31T06:49:59.112" v="115" actId="20577"/>
        <pc:sldMkLst>
          <pc:docMk/>
          <pc:sldMk cId="0" sldId="651"/>
        </pc:sldMkLst>
        <pc:spChg chg="mod">
          <ac:chgData name="hyunchul.joh@gmail.com" userId="69d9b3d4aeb2f2da" providerId="Windows Live" clId="Web-{1D34530E-78AB-20D4-8D1F-03FBB883E679}" dt="2025-08-31T06:49:59.112" v="115" actId="20577"/>
          <ac:spMkLst>
            <pc:docMk/>
            <pc:sldMk cId="0" sldId="651"/>
            <ac:spMk id="3076" creationId="{00000000-0000-0000-0000-000000000000}"/>
          </ac:spMkLst>
        </pc:spChg>
      </pc:sldChg>
    </pc:docChg>
  </pc:docChgLst>
  <pc:docChgLst>
    <pc:chgData name="JohHyunChul" userId="a1f3561d-5cf2-4159-9fa8-a5f038663426" providerId="ADAL" clId="{92232846-2718-4375-B9DA-6AC32FBD2E0F}"/>
    <pc:docChg chg="undo custSel addSld delSld modSld sldOrd modMainMaster">
      <pc:chgData name="JohHyunChul" userId="a1f3561d-5cf2-4159-9fa8-a5f038663426" providerId="ADAL" clId="{92232846-2718-4375-B9DA-6AC32FBD2E0F}" dt="2024-09-16T09:04:05.104" v="4578" actId="6549"/>
      <pc:docMkLst>
        <pc:docMk/>
      </pc:docMkLst>
      <pc:sldChg chg="modSp mod">
        <pc:chgData name="JohHyunChul" userId="a1f3561d-5cf2-4159-9fa8-a5f038663426" providerId="ADAL" clId="{92232846-2718-4375-B9DA-6AC32FBD2E0F}" dt="2024-09-16T09:04:05.104" v="4578" actId="6549"/>
        <pc:sldMkLst>
          <pc:docMk/>
          <pc:sldMk cId="0" sldId="650"/>
        </pc:sldMkLst>
      </pc:sldChg>
      <pc:sldChg chg="addSp modSp mod ord">
        <pc:chgData name="JohHyunChul" userId="a1f3561d-5cf2-4159-9fa8-a5f038663426" providerId="ADAL" clId="{92232846-2718-4375-B9DA-6AC32FBD2E0F}" dt="2024-09-16T06:34:23.633" v="885" actId="20577"/>
        <pc:sldMkLst>
          <pc:docMk/>
          <pc:sldMk cId="0" sldId="651"/>
        </pc:sldMkLst>
      </pc:sldChg>
      <pc:sldChg chg="modNotesTx">
        <pc:chgData name="JohHyunChul" userId="a1f3561d-5cf2-4159-9fa8-a5f038663426" providerId="ADAL" clId="{92232846-2718-4375-B9DA-6AC32FBD2E0F}" dt="2024-09-16T06:43:53.149" v="1454" actId="20577"/>
        <pc:sldMkLst>
          <pc:docMk/>
          <pc:sldMk cId="2946981935" sldId="664"/>
        </pc:sldMkLst>
      </pc:sldChg>
      <pc:sldChg chg="modNotesTx">
        <pc:chgData name="JohHyunChul" userId="a1f3561d-5cf2-4159-9fa8-a5f038663426" providerId="ADAL" clId="{92232846-2718-4375-B9DA-6AC32FBD2E0F}" dt="2024-09-16T06:53:03.797" v="1635" actId="20577"/>
        <pc:sldMkLst>
          <pc:docMk/>
          <pc:sldMk cId="2857193188" sldId="669"/>
        </pc:sldMkLst>
      </pc:sldChg>
      <pc:sldChg chg="addSp modSp mod">
        <pc:chgData name="JohHyunChul" userId="a1f3561d-5cf2-4159-9fa8-a5f038663426" providerId="ADAL" clId="{92232846-2718-4375-B9DA-6AC32FBD2E0F}" dt="2024-09-16T07:04:17.594" v="1783" actId="1076"/>
        <pc:sldMkLst>
          <pc:docMk/>
          <pc:sldMk cId="2596004571" sldId="670"/>
        </pc:sldMkLst>
      </pc:sldChg>
      <pc:sldChg chg="addSp delSp modSp mod">
        <pc:chgData name="JohHyunChul" userId="a1f3561d-5cf2-4159-9fa8-a5f038663426" providerId="ADAL" clId="{92232846-2718-4375-B9DA-6AC32FBD2E0F}" dt="2024-09-16T07:03:06.776" v="1768" actId="14100"/>
        <pc:sldMkLst>
          <pc:docMk/>
          <pc:sldMk cId="3772818415" sldId="671"/>
        </pc:sldMkLst>
      </pc:sldChg>
      <pc:sldChg chg="addSp modSp mod modNotesTx">
        <pc:chgData name="JohHyunChul" userId="a1f3561d-5cf2-4159-9fa8-a5f038663426" providerId="ADAL" clId="{92232846-2718-4375-B9DA-6AC32FBD2E0F}" dt="2024-09-16T07:34:56.397" v="2410" actId="20577"/>
        <pc:sldMkLst>
          <pc:docMk/>
          <pc:sldMk cId="1098178565" sldId="672"/>
        </pc:sldMkLst>
      </pc:sldChg>
      <pc:sldChg chg="addSp modSp mod">
        <pc:chgData name="JohHyunChul" userId="a1f3561d-5cf2-4159-9fa8-a5f038663426" providerId="ADAL" clId="{92232846-2718-4375-B9DA-6AC32FBD2E0F}" dt="2024-09-16T07:36:40.408" v="2411"/>
        <pc:sldMkLst>
          <pc:docMk/>
          <pc:sldMk cId="3312311408" sldId="673"/>
        </pc:sldMkLst>
      </pc:sldChg>
      <pc:sldChg chg="addSp modSp mod">
        <pc:chgData name="JohHyunChul" userId="a1f3561d-5cf2-4159-9fa8-a5f038663426" providerId="ADAL" clId="{92232846-2718-4375-B9DA-6AC32FBD2E0F}" dt="2024-09-16T07:36:44.368" v="2412"/>
        <pc:sldMkLst>
          <pc:docMk/>
          <pc:sldMk cId="3893769087" sldId="674"/>
        </pc:sldMkLst>
      </pc:sldChg>
      <pc:sldChg chg="modSp mod">
        <pc:chgData name="JohHyunChul" userId="a1f3561d-5cf2-4159-9fa8-a5f038663426" providerId="ADAL" clId="{92232846-2718-4375-B9DA-6AC32FBD2E0F}" dt="2024-09-16T06:54:46.553" v="1739" actId="20577"/>
        <pc:sldMkLst>
          <pc:docMk/>
          <pc:sldMk cId="3109384411" sldId="675"/>
        </pc:sldMkLst>
      </pc:sldChg>
      <pc:sldChg chg="addSp modSp">
        <pc:chgData name="JohHyunChul" userId="a1f3561d-5cf2-4159-9fa8-a5f038663426" providerId="ADAL" clId="{92232846-2718-4375-B9DA-6AC32FBD2E0F}" dt="2024-09-16T07:36:47.412" v="2413"/>
        <pc:sldMkLst>
          <pc:docMk/>
          <pc:sldMk cId="361729545" sldId="676"/>
        </pc:sldMkLst>
      </pc:sldChg>
      <pc:sldChg chg="addSp modSp">
        <pc:chgData name="JohHyunChul" userId="a1f3561d-5cf2-4159-9fa8-a5f038663426" providerId="ADAL" clId="{92232846-2718-4375-B9DA-6AC32FBD2E0F}" dt="2024-09-16T07:36:49.111" v="2414"/>
        <pc:sldMkLst>
          <pc:docMk/>
          <pc:sldMk cId="1139259946" sldId="677"/>
        </pc:sldMkLst>
      </pc:sldChg>
      <pc:sldChg chg="addSp modSp mod">
        <pc:chgData name="JohHyunChul" userId="a1f3561d-5cf2-4159-9fa8-a5f038663426" providerId="ADAL" clId="{92232846-2718-4375-B9DA-6AC32FBD2E0F}" dt="2024-09-16T07:36:52.546" v="2415"/>
        <pc:sldMkLst>
          <pc:docMk/>
          <pc:sldMk cId="2038060890" sldId="678"/>
        </pc:sldMkLst>
      </pc:sldChg>
      <pc:sldChg chg="modSp mod">
        <pc:chgData name="JohHyunChul" userId="a1f3561d-5cf2-4159-9fa8-a5f038663426" providerId="ADAL" clId="{92232846-2718-4375-B9DA-6AC32FBD2E0F}" dt="2024-09-16T07:45:59.312" v="2544" actId="20577"/>
        <pc:sldMkLst>
          <pc:docMk/>
          <pc:sldMk cId="2897113160" sldId="683"/>
        </pc:sldMkLst>
      </pc:sldChg>
      <pc:sldChg chg="modNotesTx">
        <pc:chgData name="JohHyunChul" userId="a1f3561d-5cf2-4159-9fa8-a5f038663426" providerId="ADAL" clId="{92232846-2718-4375-B9DA-6AC32FBD2E0F}" dt="2024-09-16T07:48:58.513" v="2815" actId="20577"/>
        <pc:sldMkLst>
          <pc:docMk/>
          <pc:sldMk cId="3900582470" sldId="684"/>
        </pc:sldMkLst>
      </pc:sldChg>
      <pc:sldChg chg="modSp mod modNotesTx">
        <pc:chgData name="JohHyunChul" userId="a1f3561d-5cf2-4159-9fa8-a5f038663426" providerId="ADAL" clId="{92232846-2718-4375-B9DA-6AC32FBD2E0F}" dt="2024-09-16T07:55:53.533" v="3145" actId="20577"/>
        <pc:sldMkLst>
          <pc:docMk/>
          <pc:sldMk cId="749156677" sldId="685"/>
        </pc:sldMkLst>
      </pc:sldChg>
      <pc:sldChg chg="modSp mod">
        <pc:chgData name="JohHyunChul" userId="a1f3561d-5cf2-4159-9fa8-a5f038663426" providerId="ADAL" clId="{92232846-2718-4375-B9DA-6AC32FBD2E0F}" dt="2024-09-16T08:21:42.054" v="3702"/>
        <pc:sldMkLst>
          <pc:docMk/>
          <pc:sldMk cId="3035055798" sldId="686"/>
        </pc:sldMkLst>
      </pc:sldChg>
      <pc:sldChg chg="modSp mod">
        <pc:chgData name="JohHyunChul" userId="a1f3561d-5cf2-4159-9fa8-a5f038663426" providerId="ADAL" clId="{92232846-2718-4375-B9DA-6AC32FBD2E0F}" dt="2024-09-16T08:17:31.274" v="3579" actId="1076"/>
        <pc:sldMkLst>
          <pc:docMk/>
          <pc:sldMk cId="2428603178" sldId="687"/>
        </pc:sldMkLst>
      </pc:sldChg>
      <pc:sldChg chg="modSp mod">
        <pc:chgData name="JohHyunChul" userId="a1f3561d-5cf2-4159-9fa8-a5f038663426" providerId="ADAL" clId="{92232846-2718-4375-B9DA-6AC32FBD2E0F}" dt="2024-09-16T08:26:26.812" v="3985" actId="1076"/>
        <pc:sldMkLst>
          <pc:docMk/>
          <pc:sldMk cId="2514898083" sldId="688"/>
        </pc:sldMkLst>
      </pc:sldChg>
      <pc:sldChg chg="modSp mod">
        <pc:chgData name="JohHyunChul" userId="a1f3561d-5cf2-4159-9fa8-a5f038663426" providerId="ADAL" clId="{92232846-2718-4375-B9DA-6AC32FBD2E0F}" dt="2024-09-16T08:32:50.835" v="4154" actId="20577"/>
        <pc:sldMkLst>
          <pc:docMk/>
          <pc:sldMk cId="3132048190" sldId="690"/>
        </pc:sldMkLst>
      </pc:sldChg>
      <pc:sldChg chg="addSp delSp modSp">
        <pc:chgData name="JohHyunChul" userId="a1f3561d-5cf2-4159-9fa8-a5f038663426" providerId="ADAL" clId="{92232846-2718-4375-B9DA-6AC32FBD2E0F}" dt="2024-09-16T08:46:21.810" v="4359" actId="21"/>
        <pc:sldMkLst>
          <pc:docMk/>
          <pc:sldMk cId="2560905382" sldId="692"/>
        </pc:sldMkLst>
      </pc:sldChg>
      <pc:sldChg chg="addSp modSp mod">
        <pc:chgData name="JohHyunChul" userId="a1f3561d-5cf2-4159-9fa8-a5f038663426" providerId="ADAL" clId="{92232846-2718-4375-B9DA-6AC32FBD2E0F}" dt="2024-09-16T08:44:57.960" v="4356" actId="404"/>
        <pc:sldMkLst>
          <pc:docMk/>
          <pc:sldMk cId="3713207601" sldId="693"/>
        </pc:sldMkLst>
      </pc:sldChg>
      <pc:sldChg chg="modSp del mod">
        <pc:chgData name="JohHyunChul" userId="a1f3561d-5cf2-4159-9fa8-a5f038663426" providerId="ADAL" clId="{92232846-2718-4375-B9DA-6AC32FBD2E0F}" dt="2024-09-16T08:46:51.965" v="4369" actId="47"/>
        <pc:sldMkLst>
          <pc:docMk/>
          <pc:sldMk cId="3785598217" sldId="694"/>
        </pc:sldMkLst>
      </pc:sldChg>
      <pc:sldChg chg="modSp mod">
        <pc:chgData name="JohHyunChul" userId="a1f3561d-5cf2-4159-9fa8-a5f038663426" providerId="ADAL" clId="{92232846-2718-4375-B9DA-6AC32FBD2E0F}" dt="2024-09-16T08:47:50.003" v="4416" actId="20577"/>
        <pc:sldMkLst>
          <pc:docMk/>
          <pc:sldMk cId="2625891136" sldId="695"/>
        </pc:sldMkLst>
      </pc:sldChg>
      <pc:sldChg chg="modSp mod">
        <pc:chgData name="JohHyunChul" userId="a1f3561d-5cf2-4159-9fa8-a5f038663426" providerId="ADAL" clId="{92232846-2718-4375-B9DA-6AC32FBD2E0F}" dt="2024-09-16T08:57:38.125" v="4536" actId="20577"/>
        <pc:sldMkLst>
          <pc:docMk/>
          <pc:sldMk cId="3689793180" sldId="696"/>
        </pc:sldMkLst>
      </pc:sldChg>
      <pc:sldChg chg="modNotesTx">
        <pc:chgData name="JohHyunChul" userId="a1f3561d-5cf2-4159-9fa8-a5f038663426" providerId="ADAL" clId="{92232846-2718-4375-B9DA-6AC32FBD2E0F}" dt="2024-09-16T08:55:12.657" v="4535" actId="20577"/>
        <pc:sldMkLst>
          <pc:docMk/>
          <pc:sldMk cId="2591465092" sldId="697"/>
        </pc:sldMkLst>
      </pc:sldChg>
      <pc:sldChg chg="addSp modSp">
        <pc:chgData name="JohHyunChul" userId="a1f3561d-5cf2-4159-9fa8-a5f038663426" providerId="ADAL" clId="{92232846-2718-4375-B9DA-6AC32FBD2E0F}" dt="2024-09-16T09:00:21.107" v="4546" actId="1076"/>
        <pc:sldMkLst>
          <pc:docMk/>
          <pc:sldMk cId="3565108401" sldId="698"/>
        </pc:sldMkLst>
      </pc:sldChg>
      <pc:sldChg chg="modSp mod">
        <pc:chgData name="JohHyunChul" userId="a1f3561d-5cf2-4159-9fa8-a5f038663426" providerId="ADAL" clId="{92232846-2718-4375-B9DA-6AC32FBD2E0F}" dt="2024-09-16T06:49:58.665" v="1590" actId="20577"/>
        <pc:sldMkLst>
          <pc:docMk/>
          <pc:sldMk cId="4209456859" sldId="702"/>
        </pc:sldMkLst>
      </pc:sldChg>
      <pc:sldChg chg="addSp modNotesTx">
        <pc:chgData name="JohHyunChul" userId="a1f3561d-5cf2-4159-9fa8-a5f038663426" providerId="ADAL" clId="{92232846-2718-4375-B9DA-6AC32FBD2E0F}" dt="2024-09-16T07:00:07.598" v="1756"/>
        <pc:sldMkLst>
          <pc:docMk/>
          <pc:sldMk cId="4286908113" sldId="703"/>
        </pc:sldMkLst>
      </pc:sldChg>
      <pc:sldChg chg="addSp modSp mod">
        <pc:chgData name="JohHyunChul" userId="a1f3561d-5cf2-4159-9fa8-a5f038663426" providerId="ADAL" clId="{92232846-2718-4375-B9DA-6AC32FBD2E0F}" dt="2024-09-16T08:47:43.408" v="4401" actId="20577"/>
        <pc:sldMkLst>
          <pc:docMk/>
          <pc:sldMk cId="984118291" sldId="704"/>
        </pc:sldMkLst>
      </pc:sldChg>
      <pc:sldChg chg="modSp new mod">
        <pc:chgData name="JohHyunChul" userId="a1f3561d-5cf2-4159-9fa8-a5f038663426" providerId="ADAL" clId="{92232846-2718-4375-B9DA-6AC32FBD2E0F}" dt="2024-09-16T06:33:53.735" v="870" actId="404"/>
        <pc:sldMkLst>
          <pc:docMk/>
          <pc:sldMk cId="3181032890" sldId="706"/>
        </pc:sldMkLst>
      </pc:sldChg>
      <pc:sldChg chg="modSp new mod">
        <pc:chgData name="JohHyunChul" userId="a1f3561d-5cf2-4159-9fa8-a5f038663426" providerId="ADAL" clId="{92232846-2718-4375-B9DA-6AC32FBD2E0F}" dt="2024-09-16T06:39:58.770" v="1374" actId="20577"/>
        <pc:sldMkLst>
          <pc:docMk/>
          <pc:sldMk cId="2541113981" sldId="707"/>
        </pc:sldMkLst>
      </pc:sldChg>
      <pc:sldChg chg="delSp add ord">
        <pc:chgData name="JohHyunChul" userId="a1f3561d-5cf2-4159-9fa8-a5f038663426" providerId="ADAL" clId="{92232846-2718-4375-B9DA-6AC32FBD2E0F}" dt="2024-09-16T07:00:01.168" v="1755"/>
        <pc:sldMkLst>
          <pc:docMk/>
          <pc:sldMk cId="3868560424" sldId="708"/>
        </pc:sldMkLst>
      </pc:sldChg>
      <pc:sldChg chg="modSp new mod">
        <pc:chgData name="JohHyunChul" userId="a1f3561d-5cf2-4159-9fa8-a5f038663426" providerId="ADAL" clId="{92232846-2718-4375-B9DA-6AC32FBD2E0F}" dt="2024-09-16T07:43:30.524" v="2516" actId="6549"/>
        <pc:sldMkLst>
          <pc:docMk/>
          <pc:sldMk cId="3050387350" sldId="709"/>
        </pc:sldMkLst>
      </pc:sldChg>
      <pc:sldChg chg="modSp add mod">
        <pc:chgData name="JohHyunChul" userId="a1f3561d-5cf2-4159-9fa8-a5f038663426" providerId="ADAL" clId="{92232846-2718-4375-B9DA-6AC32FBD2E0F}" dt="2024-09-16T08:41:46.878" v="4172" actId="20577"/>
        <pc:sldMkLst>
          <pc:docMk/>
          <pc:sldMk cId="228305263" sldId="710"/>
        </pc:sldMkLst>
      </pc:sldChg>
      <pc:sldChg chg="modSp new mod">
        <pc:chgData name="JohHyunChul" userId="a1f3561d-5cf2-4159-9fa8-a5f038663426" providerId="ADAL" clId="{92232846-2718-4375-B9DA-6AC32FBD2E0F}" dt="2024-09-16T09:03:14.273" v="4554" actId="20577"/>
        <pc:sldMkLst>
          <pc:docMk/>
          <pc:sldMk cId="2180529986" sldId="711"/>
        </pc:sldMkLst>
      </pc:sldChg>
      <pc:sldMasterChg chg="delSp modSp mod">
        <pc:chgData name="JohHyunChul" userId="a1f3561d-5cf2-4159-9fa8-a5f038663426" providerId="ADAL" clId="{92232846-2718-4375-B9DA-6AC32FBD2E0F}" dt="2024-09-16T06:40:47.997" v="1395" actId="478"/>
        <pc:sldMasterMkLst>
          <pc:docMk/>
          <pc:sldMasterMk cId="0" sldId="2147483648"/>
        </pc:sldMasterMkLst>
      </pc:sldMasterChg>
    </pc:docChg>
  </pc:docChgLst>
  <pc:docChgLst>
    <pc:chgData name="hyunchul.joh@gmail.com" userId="69d9b3d4aeb2f2da" providerId="Windows Live" clId="Web-{6392AC4D-2059-2FEA-B711-4F315D2C70F4}"/>
    <pc:docChg chg="delSld">
      <pc:chgData name="hyunchul.joh@gmail.com" userId="69d9b3d4aeb2f2da" providerId="Windows Live" clId="Web-{6392AC4D-2059-2FEA-B711-4F315D2C70F4}" dt="2025-09-06T20:39:32.475" v="0"/>
      <pc:docMkLst>
        <pc:docMk/>
      </pc:docMkLst>
      <pc:sldChg chg="del">
        <pc:chgData name="hyunchul.joh@gmail.com" userId="69d9b3d4aeb2f2da" providerId="Windows Live" clId="Web-{6392AC4D-2059-2FEA-B711-4F315D2C70F4}" dt="2025-09-06T20:39:32.475" v="0"/>
        <pc:sldMkLst>
          <pc:docMk/>
          <pc:sldMk cId="4286908113" sldId="703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9-08T15:15:39.763" idx="1">
    <p:pos x="3371" y="1165"/>
    <p:text>비트의 연속적인 흐름</p:text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26561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36" tIns="46169" rIns="92336" bIns="46169" numCol="1" anchor="t" anchorCtr="0" compatLnSpc="1">
            <a:prstTxWarp prst="textNoShape">
              <a:avLst/>
            </a:prstTxWarp>
          </a:bodyPr>
          <a:lstStyle>
            <a:lvl1pPr algn="l" defTabSz="923925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328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76888" y="0"/>
            <a:ext cx="4265612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36" tIns="46169" rIns="92336" bIns="4616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328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416675"/>
            <a:ext cx="426561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36" tIns="46169" rIns="92336" bIns="46169" numCol="1" anchor="b" anchorCtr="0" compatLnSpc="1">
            <a:prstTxWarp prst="textNoShape">
              <a:avLst/>
            </a:prstTxWarp>
          </a:bodyPr>
          <a:lstStyle>
            <a:lvl1pPr algn="l" defTabSz="923925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328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76888" y="6416675"/>
            <a:ext cx="4265612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36" tIns="46169" rIns="92336" bIns="4616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/>
            </a:lvl1pPr>
          </a:lstStyle>
          <a:p>
            <a:pPr>
              <a:defRPr/>
            </a:pPr>
            <a:fld id="{C9B4C822-F520-4A6B-ABE5-16C4EF965DF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959619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26561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36" tIns="46169" rIns="92336" bIns="46169" numCol="1" anchor="t" anchorCtr="0" compatLnSpc="1">
            <a:prstTxWarp prst="textNoShape">
              <a:avLst/>
            </a:prstTxWarp>
          </a:bodyPr>
          <a:lstStyle>
            <a:lvl1pPr algn="l" defTabSz="923925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576888" y="0"/>
            <a:ext cx="4265612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36" tIns="46169" rIns="92336" bIns="4616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28975" y="504825"/>
            <a:ext cx="3379788" cy="25352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11275" y="3206750"/>
            <a:ext cx="7219950" cy="304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36" tIns="46169" rIns="92336" bIns="4616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16675"/>
            <a:ext cx="4265613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36" tIns="46169" rIns="92336" bIns="46169" numCol="1" anchor="b" anchorCtr="0" compatLnSpc="1">
            <a:prstTxWarp prst="textNoShape">
              <a:avLst/>
            </a:prstTxWarp>
          </a:bodyPr>
          <a:lstStyle>
            <a:lvl1pPr algn="l" defTabSz="923925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576888" y="6416675"/>
            <a:ext cx="4265612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36" tIns="46169" rIns="92336" bIns="4616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/>
            </a:lvl1pPr>
          </a:lstStyle>
          <a:p>
            <a:pPr>
              <a:defRPr/>
            </a:pPr>
            <a:fld id="{5E5597F2-FFBE-41A9-8EAC-913E455C49C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583115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면대면 직접 통신</a:t>
            </a:r>
            <a:r>
              <a:rPr lang="en-US" altLang="ko-KR" dirty="0"/>
              <a:t>: </a:t>
            </a:r>
            <a:r>
              <a:rPr lang="ko-KR" altLang="en-US" dirty="0"/>
              <a:t>계층화</a:t>
            </a:r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5597F2-FFBE-41A9-8EAC-913E455C49C8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43492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노드 간에 연결이 설정되면</a:t>
            </a:r>
            <a:r>
              <a:rPr lang="en-US" altLang="ko-KR" dirty="0"/>
              <a:t>, </a:t>
            </a:r>
            <a:r>
              <a:rPr lang="ko-KR" altLang="en-US" dirty="0"/>
              <a:t>비트 스트림이 연결을 따라 전달되게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물리층은 각 비트를 개별적으로 처리한다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어떻게 패스가 정해 </a:t>
            </a:r>
            <a:r>
              <a:rPr lang="ko-KR" altLang="en-US" dirty="0" err="1"/>
              <a:t>지는가는</a:t>
            </a:r>
            <a:r>
              <a:rPr lang="ko-KR" altLang="en-US" dirty="0"/>
              <a:t> 뒤에서 커버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5597F2-FFBE-41A9-8EAC-913E455C49C8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10450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특정 프로토콜을 규정하지 않음</a:t>
            </a:r>
            <a:endParaRPr lang="en-US" altLang="ko-KR" dirty="0"/>
          </a:p>
          <a:p>
            <a:r>
              <a:rPr lang="ko-KR" altLang="en-US" dirty="0"/>
              <a:t>각 프레임 </a:t>
            </a:r>
            <a:r>
              <a:rPr lang="ko-KR" altLang="en-US" dirty="0" err="1"/>
              <a:t>해더</a:t>
            </a:r>
            <a:r>
              <a:rPr lang="ko-KR" altLang="en-US" dirty="0"/>
              <a:t> 다름</a:t>
            </a:r>
            <a:r>
              <a:rPr lang="en-US" altLang="ko-KR" dirty="0"/>
              <a:t>. </a:t>
            </a:r>
            <a:r>
              <a:rPr lang="ko-KR" altLang="en-US" dirty="0"/>
              <a:t>벗겨지고 </a:t>
            </a:r>
            <a:r>
              <a:rPr lang="ko-KR" altLang="en-US" dirty="0" err="1"/>
              <a:t>세로운</a:t>
            </a:r>
            <a:r>
              <a:rPr lang="ko-KR" altLang="en-US" dirty="0"/>
              <a:t> 헤더 추가됨</a:t>
            </a:r>
            <a:r>
              <a:rPr lang="en-US" altLang="ko-KR" dirty="0"/>
              <a:t>. </a:t>
            </a:r>
            <a:r>
              <a:rPr lang="ko-KR" altLang="en-US" dirty="0"/>
              <a:t>다른 구조의 </a:t>
            </a:r>
            <a:r>
              <a:rPr lang="ko-KR" altLang="en-US" dirty="0" err="1"/>
              <a:t>네크워크</a:t>
            </a:r>
            <a:r>
              <a:rPr lang="ko-KR" altLang="en-US" dirty="0"/>
              <a:t> 사용할 수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5597F2-FFBE-41A9-8EAC-913E455C49C8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884675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라우팅 테이블</a:t>
            </a:r>
            <a:r>
              <a:rPr lang="en-US" altLang="ko-KR" dirty="0"/>
              <a:t>, ARP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5597F2-FFBE-41A9-8EAC-913E455C49C8}" type="slidenum">
              <a:rPr lang="en-US" altLang="ko-KR" smtClean="0"/>
              <a:pPr>
                <a:defRPr/>
              </a:pPr>
              <a:t>39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227009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</a:rPr>
              <a:t>MSG:  message</a:t>
            </a:r>
          </a:p>
          <a:p>
            <a:r>
              <a:rPr lang="en-US" dirty="0"/>
              <a:t>https://ghdwn0217.tistory.com/82</a:t>
            </a:r>
            <a:endParaRPr lang="en-US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C3EB2-0820-8745-AD96-F517DB725112}" type="slidenum">
              <a:rPr kumimoji="1" lang="ko-KR" altLang="en-US" smtClean="0"/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6392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중간노드는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계층 까지 간섭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5597F2-FFBE-41A9-8EAC-913E455C49C8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02415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계층 간 이름들 </a:t>
            </a:r>
            <a:endParaRPr lang="en-US" altLang="ko-KR" dirty="0"/>
          </a:p>
          <a:p>
            <a:r>
              <a:rPr lang="ko-KR" altLang="en-US" dirty="0"/>
              <a:t>비트 계층  </a:t>
            </a:r>
            <a:r>
              <a:rPr lang="en-US" altLang="ko-KR" dirty="0"/>
              <a:t>==  </a:t>
            </a:r>
            <a:r>
              <a:rPr lang="ko-KR" altLang="en-US" dirty="0"/>
              <a:t>물리적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5597F2-FFBE-41A9-8EAC-913E455C49C8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47677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https://chanz-nap.tistory.com/33</a:t>
            </a:r>
          </a:p>
          <a:p>
            <a:pPr algn="l"/>
            <a:endParaRPr lang="en-US" altLang="ko-KR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pPr algn="l"/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LLC(Logical Link Control) : 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데이터링크에서 사용하는 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LAN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프로토콜로 상위계층이다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로컬 </a:t>
            </a:r>
            <a:r>
              <a:rPr lang="ko-KR" altLang="en-US" b="0" i="0" dirty="0" err="1">
                <a:solidFill>
                  <a:srgbClr val="5C5C5C"/>
                </a:solidFill>
                <a:effectLst/>
                <a:latin typeface="Spoqa Han Sans"/>
              </a:rPr>
              <a:t>장비간의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 논리적 연결을 지원한다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패킷의 캡슐화 방법을 정하고 그를 통해 프레임데이터를 생산하는데 신뢰성이 높다</a:t>
            </a:r>
          </a:p>
          <a:p>
            <a:pPr algn="l"/>
            <a:b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</a:br>
            <a:endParaRPr lang="ko-KR" altLang="en-US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pPr algn="l"/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MAC(Media Access Control) : eui-48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을 대체적으로 사용하며 하위계층이다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매체접근을 제어하는 역할로 장비 간의 통신순서 및 어떤 데이터 신호로 전달할지 정하는 장치이다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.</a:t>
            </a:r>
          </a:p>
          <a:p>
            <a:pPr algn="l"/>
            <a:endParaRPr lang="en-US" altLang="ko-KR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pPr algn="l"/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2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계층의 이름 </a:t>
            </a:r>
            <a:endParaRPr lang="en-US" altLang="ko-KR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pPr algn="l"/>
            <a:endParaRPr lang="en-US" altLang="ko-KR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pPr algn="l"/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물리 주소 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== 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컴퓨터의 네트워크 카드 안에 있는 주소 </a:t>
            </a:r>
            <a:endParaRPr lang="en-US" altLang="ko-KR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pPr algn="l"/>
            <a:endParaRPr lang="en-US" altLang="ko-KR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pPr algn="l"/>
            <a:endParaRPr lang="en-US" altLang="ko-KR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pPr algn="l"/>
            <a:endParaRPr lang="en-US" altLang="ko-KR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pPr algn="l"/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같은 주소 안에서는 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mac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주소를 사용하여 데이터를 전송</a:t>
            </a:r>
            <a:endParaRPr lang="en-US" altLang="ko-KR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pPr algn="l"/>
            <a:endParaRPr lang="en-US" altLang="ko-KR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pPr algn="l"/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물리 주소 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== 48 bits </a:t>
            </a:r>
          </a:p>
          <a:p>
            <a:pPr algn="l"/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 </a:t>
            </a:r>
          </a:p>
          <a:p>
            <a:pPr algn="l"/>
            <a:endParaRPr lang="en-US" altLang="ko-KR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pPr algn="l"/>
            <a:endParaRPr lang="en-US" altLang="ko-KR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pPr algn="l"/>
            <a:endParaRPr lang="en-US" altLang="ko-KR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5597F2-FFBE-41A9-8EAC-913E455C49C8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65919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계층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Ip</a:t>
            </a:r>
            <a:r>
              <a:rPr lang="ko-KR" altLang="en-US" dirty="0"/>
              <a:t>주소</a:t>
            </a:r>
            <a:r>
              <a:rPr lang="en-US" altLang="ko-KR" dirty="0"/>
              <a:t>(</a:t>
            </a:r>
            <a:r>
              <a:rPr lang="ko-KR" altLang="en-US" dirty="0"/>
              <a:t>논리 주소</a:t>
            </a:r>
            <a:r>
              <a:rPr lang="en-US" altLang="ko-KR" dirty="0"/>
              <a:t>)</a:t>
            </a:r>
            <a:r>
              <a:rPr lang="ko-KR" altLang="en-US" dirty="0"/>
              <a:t>를 인식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라우팅 </a:t>
            </a:r>
            <a:r>
              <a:rPr lang="en-US" altLang="ko-KR" dirty="0"/>
              <a:t>== </a:t>
            </a:r>
            <a:r>
              <a:rPr lang="ko-KR" altLang="en-US" dirty="0"/>
              <a:t>패킷을 받아 어디로 보낼지 정하는 것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스위치 </a:t>
            </a:r>
            <a:r>
              <a:rPr lang="en-US" altLang="ko-KR" dirty="0"/>
              <a:t>vs </a:t>
            </a:r>
            <a:r>
              <a:rPr lang="ko-KR" altLang="en-US" dirty="0" err="1"/>
              <a:t>라우트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스위치는 </a:t>
            </a:r>
            <a:r>
              <a:rPr lang="en-US" altLang="ko-KR" dirty="0"/>
              <a:t>2</a:t>
            </a:r>
            <a:r>
              <a:rPr lang="ko-KR" altLang="en-US" dirty="0"/>
              <a:t>계층 까지 사용가능 </a:t>
            </a:r>
            <a:r>
              <a:rPr lang="en-US" altLang="ko-KR" dirty="0"/>
              <a:t>-&gt; </a:t>
            </a:r>
            <a:r>
              <a:rPr lang="ko-KR" altLang="en-US" dirty="0" err="1"/>
              <a:t>라우트는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계층 까지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5597F2-FFBE-41A9-8EAC-913E455C49C8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12313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패킷이 왔을 때 상대방이 어떤 프로세스를 실행시키고 있느냐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5597F2-FFBE-41A9-8EAC-913E455C49C8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2056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5597F2-FFBE-41A9-8EAC-913E455C49C8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25852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5597F2-FFBE-41A9-8EAC-913E455C49C8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80365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5597F2-FFBE-41A9-8EAC-913E455C49C8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87970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13545B-4EDE-4037-B6FC-A857C08DC05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27E400-6224-44A0-AB64-E12674621AC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ChangeArrowheads="1"/>
          </p:cNvSpPr>
          <p:nvPr userDrawn="1"/>
        </p:nvSpPr>
        <p:spPr bwMode="invGray">
          <a:xfrm>
            <a:off x="0" y="6572250"/>
            <a:ext cx="9144000" cy="285750"/>
          </a:xfrm>
          <a:prstGeom prst="rect">
            <a:avLst/>
          </a:prstGeom>
          <a:solidFill>
            <a:srgbClr val="3366CC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3366CC">
                <a:gamma/>
                <a:shade val="60000"/>
                <a:invGamma/>
              </a:srgbClr>
            </a:prstShdw>
          </a:effectLst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0" y="466725"/>
            <a:ext cx="9144000" cy="59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유형 편집</a:t>
            </a:r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28663" y="62484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50000"/>
              </a:spcBef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53288" y="6553200"/>
            <a:ext cx="19050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chemeClr val="bg1"/>
                </a:solidFill>
                <a:latin typeface="Berlin Sans FB" pitchFamily="34" charset="0"/>
              </a:defRPr>
            </a:lvl1pPr>
          </a:lstStyle>
          <a:p>
            <a:pPr>
              <a:defRPr/>
            </a:pPr>
            <a:fld id="{4EBED14B-AD0C-4605-B57C-34BB282BDA6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37" name="Text Box 13"/>
          <p:cNvSpPr txBox="1">
            <a:spLocks noChangeArrowheads="1"/>
          </p:cNvSpPr>
          <p:nvPr userDrawn="1"/>
        </p:nvSpPr>
        <p:spPr bwMode="auto">
          <a:xfrm>
            <a:off x="533400" y="6573838"/>
            <a:ext cx="1972015" cy="28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90000"/>
              </a:lnSpc>
              <a:defRPr/>
            </a:pPr>
            <a:r>
              <a:rPr lang="en-US" altLang="ko-KR" sz="1400" b="1" dirty="0" err="1">
                <a:solidFill>
                  <a:schemeClr val="bg1"/>
                </a:solidFill>
                <a:latin typeface="Berlin Sans FB" pitchFamily="34" charset="0"/>
              </a:rPr>
              <a:t>KeiMyung</a:t>
            </a:r>
            <a:r>
              <a:rPr lang="en-US" altLang="ko-KR" sz="1400" b="1" dirty="0">
                <a:solidFill>
                  <a:schemeClr val="bg1"/>
                </a:solidFill>
                <a:latin typeface="Berlin Sans FB" pitchFamily="34" charset="0"/>
              </a:rPr>
              <a:t> University</a:t>
            </a:r>
          </a:p>
        </p:txBody>
      </p:sp>
      <p:sp>
        <p:nvSpPr>
          <p:cNvPr id="1039" name="Text Box 15"/>
          <p:cNvSpPr txBox="1">
            <a:spLocks noChangeArrowheads="1"/>
          </p:cNvSpPr>
          <p:nvPr userDrawn="1"/>
        </p:nvSpPr>
        <p:spPr bwMode="auto">
          <a:xfrm>
            <a:off x="-31750" y="0"/>
            <a:ext cx="184150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l">
              <a:lnSpc>
                <a:spcPct val="90000"/>
              </a:lnSpc>
              <a:defRPr/>
            </a:pPr>
            <a:endParaRPr lang="ko-KR" altLang="ko-KR" sz="1600" b="1">
              <a:solidFill>
                <a:schemeClr val="bg1"/>
              </a:solidFill>
              <a:latin typeface="Berlin Sans FB" pitchFamily="34" charset="0"/>
              <a:ea typeface="휴먼엑스포" pitchFamily="18" charset="-127"/>
            </a:endParaRPr>
          </a:p>
        </p:txBody>
      </p:sp>
      <p:sp>
        <p:nvSpPr>
          <p:cNvPr id="1042" name="Freeform 18"/>
          <p:cNvSpPr>
            <a:spLocks/>
          </p:cNvSpPr>
          <p:nvPr userDrawn="1"/>
        </p:nvSpPr>
        <p:spPr bwMode="auto">
          <a:xfrm>
            <a:off x="6375400" y="6781800"/>
            <a:ext cx="249238" cy="76200"/>
          </a:xfrm>
          <a:custGeom>
            <a:avLst/>
            <a:gdLst/>
            <a:ahLst/>
            <a:cxnLst>
              <a:cxn ang="0">
                <a:pos x="0" y="51"/>
              </a:cxn>
              <a:cxn ang="0">
                <a:pos x="157" y="51"/>
              </a:cxn>
              <a:cxn ang="0">
                <a:pos x="157" y="1"/>
              </a:cxn>
              <a:cxn ang="0">
                <a:pos x="79" y="43"/>
              </a:cxn>
              <a:cxn ang="0">
                <a:pos x="1" y="0"/>
              </a:cxn>
              <a:cxn ang="0">
                <a:pos x="0" y="51"/>
              </a:cxn>
            </a:cxnLst>
            <a:rect l="0" t="0" r="r" b="b"/>
            <a:pathLst>
              <a:path w="157" h="51">
                <a:moveTo>
                  <a:pt x="0" y="51"/>
                </a:moveTo>
                <a:lnTo>
                  <a:pt x="157" y="51"/>
                </a:lnTo>
                <a:lnTo>
                  <a:pt x="157" y="1"/>
                </a:lnTo>
                <a:lnTo>
                  <a:pt x="79" y="43"/>
                </a:lnTo>
                <a:lnTo>
                  <a:pt x="1" y="0"/>
                </a:lnTo>
                <a:lnTo>
                  <a:pt x="0" y="51"/>
                </a:lnTo>
                <a:close/>
              </a:path>
            </a:pathLst>
          </a:custGeom>
          <a:solidFill>
            <a:srgbClr val="3366CC"/>
          </a:solidFill>
          <a:ln w="12700" cap="sq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2" name="Rectangle 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447800"/>
            <a:ext cx="7772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 </a:t>
            </a:r>
            <a:r>
              <a:rPr lang="ko-KR" altLang="en-US" dirty="0"/>
              <a:t>마스터 문자열 유형 편집</a:t>
            </a:r>
          </a:p>
          <a:p>
            <a:pPr lvl="1"/>
            <a:r>
              <a:rPr lang="ko-KR" altLang="en-US" dirty="0"/>
              <a:t> 둘째 수준</a:t>
            </a:r>
          </a:p>
          <a:p>
            <a:pPr lvl="2"/>
            <a:r>
              <a:rPr lang="ko-KR" altLang="en-US" dirty="0"/>
              <a:t> 셋째 수준</a:t>
            </a:r>
          </a:p>
          <a:p>
            <a:pPr lvl="3"/>
            <a:r>
              <a:rPr lang="ko-KR" altLang="en-US" dirty="0"/>
              <a:t> 넷째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HY헤드라인M" pitchFamily="18" charset="-127"/>
          <a:ea typeface="HY헤드라인M" pitchFamily="18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HY헤드라인M" pitchFamily="18" charset="-127"/>
          <a:ea typeface="HY헤드라인M" pitchFamily="18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HY헤드라인M" pitchFamily="18" charset="-127"/>
          <a:ea typeface="HY헤드라인M" pitchFamily="18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HY헤드라인M" pitchFamily="18" charset="-127"/>
          <a:ea typeface="HY헤드라인M" pitchFamily="18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HY헤드라인M" pitchFamily="18" charset="-127"/>
          <a:ea typeface="HY헤드라인M" pitchFamily="18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HY헤드라인M" pitchFamily="18" charset="-127"/>
          <a:ea typeface="HY헤드라인M" pitchFamily="18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HY헤드라인M" pitchFamily="18" charset="-127"/>
          <a:ea typeface="HY헤드라인M" pitchFamily="18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n"/>
        <a:defRPr kumimoji="1" sz="24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►"/>
        <a:defRPr kumimoji="1" sz="20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ü"/>
        <a:defRPr kumimoji="1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charset="-127"/>
          <a:ea typeface="굴림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charset="-127"/>
          <a:ea typeface="굴림" charset="-127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charset="-127"/>
          <a:ea typeface="굴림" charset="-127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charset="-127"/>
          <a:ea typeface="굴림" charset="-127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굴림" charset="-127"/>
          <a:ea typeface="굴림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s://en.wikipedia.org/wiki/List_of_TCP_and_UDP_port_numbers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://www.goole.com" TargetMode="External"/><Relationship Id="rId4" Type="http://schemas.openxmlformats.org/officeDocument/2006/relationships/hyperlink" Target="http://www.google.com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www.kmu.ac.kr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58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1556792"/>
            <a:ext cx="7772400" cy="14700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sz="5400" dirty="0"/>
              <a:t>Computer Network </a:t>
            </a:r>
            <a:br>
              <a:rPr lang="en-US" altLang="ko-KR" sz="5400" dirty="0"/>
            </a:br>
            <a:endParaRPr lang="en-US" altLang="ko-KR" sz="5400" dirty="0"/>
          </a:p>
        </p:txBody>
      </p:sp>
      <p:sp>
        <p:nvSpPr>
          <p:cNvPr id="205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534272"/>
            <a:ext cx="6400800" cy="550912"/>
          </a:xfrm>
        </p:spPr>
        <p:txBody>
          <a:bodyPr/>
          <a:lstStyle/>
          <a:p>
            <a:pPr eaLnBrk="1" hangingPunct="1"/>
            <a:r>
              <a:rPr lang="en-US" altLang="ko-KR" b="1" dirty="0"/>
              <a:t>OSI </a:t>
            </a:r>
            <a:r>
              <a:rPr lang="ko-KR" altLang="en-US" b="1" dirty="0"/>
              <a:t>모델과</a:t>
            </a:r>
            <a:r>
              <a:rPr lang="en-US" altLang="ko-KR" b="1" dirty="0"/>
              <a:t> TCP/IP </a:t>
            </a:r>
            <a:r>
              <a:rPr lang="ko-KR" altLang="en-US" b="1" dirty="0"/>
              <a:t>프로토콜</a:t>
            </a:r>
            <a:endParaRPr lang="ko-KR" altLang="ko-KR" b="1" dirty="0"/>
          </a:p>
        </p:txBody>
      </p:sp>
      <p:pic>
        <p:nvPicPr>
          <p:cNvPr id="2" name="Picture 1" descr="소 일러스트 PNG, AI 무료 다운로드 (2023년) - 리틀딥">
            <a:extLst>
              <a:ext uri="{FF2B5EF4-FFF2-40B4-BE49-F238E27FC236}">
                <a16:creationId xmlns:a16="http://schemas.microsoft.com/office/drawing/2014/main" id="{0E51BA1F-50AB-A917-31A2-7C6BB420F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598" y="2057400"/>
            <a:ext cx="2743200" cy="2743200"/>
          </a:xfrm>
          <a:prstGeom prst="rect">
            <a:avLst/>
          </a:prstGeom>
        </p:spPr>
      </p:pic>
      <p:pic>
        <p:nvPicPr>
          <p:cNvPr id="4" name="Picture 3" descr="반려견 만화] 디즈니에서 한번쯤은 봤을 강아지 캐릭터 : 네이버 블로그">
            <a:extLst>
              <a:ext uri="{FF2B5EF4-FFF2-40B4-BE49-F238E27FC236}">
                <a16:creationId xmlns:a16="http://schemas.microsoft.com/office/drawing/2014/main" id="{B454535B-AE0A-47B1-BC01-7908E2299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857" y="2441448"/>
            <a:ext cx="2743200" cy="197510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17B207-FFB1-4514-BD35-F694005B2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404664"/>
            <a:ext cx="7772400" cy="4800600"/>
          </a:xfrm>
        </p:spPr>
        <p:txBody>
          <a:bodyPr/>
          <a:lstStyle/>
          <a:p>
            <a:r>
              <a:rPr lang="ko-KR" altLang="en-US" dirty="0" err="1"/>
              <a:t>계층화된</a:t>
            </a:r>
            <a:r>
              <a:rPr lang="ko-KR" altLang="en-US" dirty="0"/>
              <a:t> 구조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AD71C0-9CBF-43B5-A914-768F15F59E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A869D38-D55C-4EB8-80FD-85F375897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059227"/>
            <a:ext cx="8170257" cy="532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93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C2711-4A8D-4502-9491-29BCC9A66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OSI </a:t>
            </a:r>
            <a:r>
              <a:rPr lang="ko-KR" altLang="en-US" dirty="0"/>
              <a:t>기본 참조 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17B207-FFB1-4514-BD35-F694005B2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계층</a:t>
            </a:r>
            <a:r>
              <a:rPr lang="en-US" altLang="ko-KR" dirty="0"/>
              <a:t>-</a:t>
            </a:r>
            <a:r>
              <a:rPr lang="ko-KR" altLang="en-US" dirty="0"/>
              <a:t>대</a:t>
            </a:r>
            <a:r>
              <a:rPr lang="en-US" altLang="ko-KR" dirty="0"/>
              <a:t>-</a:t>
            </a:r>
            <a:r>
              <a:rPr lang="ko-KR" altLang="en-US" dirty="0"/>
              <a:t>계층 통신</a:t>
            </a:r>
          </a:p>
          <a:p>
            <a:pPr lvl="1"/>
            <a:r>
              <a:rPr lang="ko-KR" altLang="en-US" dirty="0"/>
              <a:t>계층간 인터페이스</a:t>
            </a:r>
          </a:p>
          <a:p>
            <a:pPr lvl="2"/>
            <a:r>
              <a:rPr lang="ko-KR" altLang="en-US" dirty="0"/>
              <a:t>자신의 바로 위 계층에 제공되는 정보와 서비스를 정의</a:t>
            </a:r>
            <a:endParaRPr lang="en-US" altLang="ko-KR" dirty="0"/>
          </a:p>
          <a:p>
            <a:pPr lvl="2"/>
            <a:r>
              <a:rPr lang="ko-KR" altLang="en-US" dirty="0" err="1"/>
              <a:t>모듈식</a:t>
            </a:r>
            <a:r>
              <a:rPr lang="en-US" altLang="ko-KR" dirty="0"/>
              <a:t>: </a:t>
            </a:r>
            <a:r>
              <a:rPr lang="ko-KR" altLang="en-US" dirty="0"/>
              <a:t>인터페이스만 맞춘다면 각 계층은 독립적 설계 가능</a:t>
            </a:r>
            <a:endParaRPr lang="en-US" altLang="ko-KR" dirty="0"/>
          </a:p>
          <a:p>
            <a:pPr lvl="1"/>
            <a:r>
              <a:rPr lang="ko-KR" altLang="en-US" dirty="0"/>
              <a:t>계층의 기본구조</a:t>
            </a:r>
          </a:p>
          <a:p>
            <a:pPr lvl="2"/>
            <a:r>
              <a:rPr lang="ko-KR" altLang="en-US" dirty="0"/>
              <a:t>계층 </a:t>
            </a:r>
            <a:r>
              <a:rPr lang="en-US" altLang="ko-KR" dirty="0"/>
              <a:t>1, 2, 3(</a:t>
            </a:r>
            <a:r>
              <a:rPr lang="ko-KR" altLang="en-US" dirty="0"/>
              <a:t>네트워크 지원 계층</a:t>
            </a:r>
            <a:r>
              <a:rPr lang="en-US" altLang="ko-KR" dirty="0"/>
              <a:t>)</a:t>
            </a:r>
          </a:p>
          <a:p>
            <a:pPr lvl="3"/>
            <a:r>
              <a:rPr lang="ko-KR" altLang="en-US" dirty="0"/>
              <a:t>하나의 장치에서 다른 장치로 전송되는 데이터의 물리적인 면을 처리 </a:t>
            </a:r>
          </a:p>
          <a:p>
            <a:pPr lvl="2"/>
            <a:r>
              <a:rPr lang="ko-KR" altLang="en-US" dirty="0"/>
              <a:t>계층 </a:t>
            </a:r>
            <a:r>
              <a:rPr lang="en-US" altLang="ko-KR" dirty="0"/>
              <a:t>5, 6, 7(</a:t>
            </a:r>
            <a:r>
              <a:rPr lang="ko-KR" altLang="en-US" dirty="0"/>
              <a:t>사용자 지원 계층</a:t>
            </a:r>
            <a:r>
              <a:rPr lang="en-US" altLang="ko-KR" dirty="0"/>
              <a:t>)</a:t>
            </a:r>
          </a:p>
          <a:p>
            <a:pPr lvl="3"/>
            <a:r>
              <a:rPr lang="ko-KR" altLang="en-US" dirty="0"/>
              <a:t>관련 없는 소프트웨어 </a:t>
            </a:r>
            <a:r>
              <a:rPr lang="ko-KR" altLang="en-US" dirty="0" err="1"/>
              <a:t>시스템간의</a:t>
            </a:r>
            <a:r>
              <a:rPr lang="ko-KR" altLang="en-US" dirty="0"/>
              <a:t> 상호 </a:t>
            </a:r>
            <a:r>
              <a:rPr lang="ko-KR" altLang="en-US" dirty="0" err="1"/>
              <a:t>운용성</a:t>
            </a:r>
            <a:r>
              <a:rPr lang="ko-KR" altLang="en-US" dirty="0"/>
              <a:t> 제공</a:t>
            </a:r>
          </a:p>
          <a:p>
            <a:pPr lvl="2"/>
            <a:r>
              <a:rPr lang="ko-KR" altLang="en-US" dirty="0"/>
              <a:t>계층 </a:t>
            </a:r>
            <a:r>
              <a:rPr lang="en-US" altLang="ko-KR" dirty="0"/>
              <a:t>4(</a:t>
            </a:r>
            <a:r>
              <a:rPr lang="ko-KR" altLang="en-US" dirty="0"/>
              <a:t>전송 계층</a:t>
            </a:r>
            <a:r>
              <a:rPr lang="en-US" altLang="ko-KR" dirty="0"/>
              <a:t>) </a:t>
            </a:r>
          </a:p>
          <a:p>
            <a:pPr lvl="3"/>
            <a:r>
              <a:rPr lang="ko-KR" altLang="en-US" dirty="0"/>
              <a:t>네트워크 지원 계층과 사용자 지원 계층을 서로 연결하고</a:t>
            </a:r>
            <a:r>
              <a:rPr lang="en-US" altLang="ko-KR" dirty="0"/>
              <a:t>, </a:t>
            </a:r>
            <a:r>
              <a:rPr lang="ko-KR" altLang="en-US" dirty="0"/>
              <a:t>네트워크 지원 계층이 전송한 것을 사용자 지원 계층이 사용할 수 있는 형태가 되도록 보장</a:t>
            </a:r>
          </a:p>
          <a:p>
            <a:pPr lvl="2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AD71C0-9CBF-43B5-A914-768F15F59E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09384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C2711-4A8D-4502-9491-29BCC9A66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OSI </a:t>
            </a:r>
            <a:r>
              <a:rPr lang="ko-KR" altLang="en-US" dirty="0"/>
              <a:t>기본 참조 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17B207-FFB1-4514-BD35-F694005B2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캡슐화</a:t>
            </a:r>
            <a:r>
              <a:rPr lang="en-US" altLang="ko-KR" dirty="0"/>
              <a:t>(encapsulation)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AD71C0-9CBF-43B5-A914-768F15F59E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727021B-E5D9-49CF-80CE-8601C204B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32" y="2132856"/>
            <a:ext cx="8604448" cy="4232775"/>
          </a:xfrm>
          <a:prstGeom prst="rect">
            <a:avLst/>
          </a:prstGeom>
        </p:spPr>
      </p:pic>
      <p:pic>
        <p:nvPicPr>
          <p:cNvPr id="6" name="그림 5" descr="텍스트, 스크린샷, 폰트, 일렉트릭 블루이(가) 표시된 사진&#10;&#10;자동 생성된 설명">
            <a:extLst>
              <a:ext uri="{FF2B5EF4-FFF2-40B4-BE49-F238E27FC236}">
                <a16:creationId xmlns:a16="http://schemas.microsoft.com/office/drawing/2014/main" id="{E834EA66-028B-3577-5649-B7AF5F4930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0" y="126030"/>
            <a:ext cx="1905000" cy="225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004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C2711-4A8D-4502-9491-29BCC9A66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OSI </a:t>
            </a:r>
            <a:r>
              <a:rPr lang="ko-KR" altLang="en-US" dirty="0"/>
              <a:t>기본 참조 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17B207-FFB1-4514-BD35-F694005B2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OSI </a:t>
            </a:r>
            <a:r>
              <a:rPr lang="ko-KR" altLang="en-US" dirty="0"/>
              <a:t>모델의 계층</a:t>
            </a:r>
            <a:endParaRPr lang="en-US" altLang="ko-KR" dirty="0"/>
          </a:p>
          <a:p>
            <a:pPr lvl="1"/>
            <a:r>
              <a:rPr lang="ko-KR" altLang="en-US" dirty="0" err="1"/>
              <a:t>물리층</a:t>
            </a:r>
            <a:r>
              <a:rPr lang="en-US" altLang="ko-KR" dirty="0"/>
              <a:t>(physical layer, Layer 1)</a:t>
            </a:r>
          </a:p>
          <a:p>
            <a:pPr lvl="2"/>
            <a:r>
              <a:rPr lang="ko-KR" altLang="en-US" dirty="0"/>
              <a:t>물리 매체를 통하여 비트 스트림</a:t>
            </a:r>
            <a:r>
              <a:rPr lang="en-US" altLang="ko-KR" dirty="0"/>
              <a:t>(bit stream)</a:t>
            </a:r>
            <a:r>
              <a:rPr lang="ko-KR" altLang="en-US" dirty="0"/>
              <a:t>을 전송하는데 필요한 기능 제공</a:t>
            </a:r>
          </a:p>
          <a:p>
            <a:pPr lvl="2"/>
            <a:r>
              <a:rPr lang="ko-KR" altLang="en-US" dirty="0"/>
              <a:t>주요 기능</a:t>
            </a:r>
          </a:p>
          <a:p>
            <a:pPr lvl="3"/>
            <a:r>
              <a:rPr lang="ko-KR" altLang="en-US" dirty="0"/>
              <a:t>인터페이스와 매체의 물리적인 특성</a:t>
            </a:r>
          </a:p>
          <a:p>
            <a:pPr lvl="3"/>
            <a:r>
              <a:rPr lang="ko-KR" altLang="en-US" dirty="0"/>
              <a:t>비트 표현</a:t>
            </a:r>
            <a:r>
              <a:rPr lang="en-US" altLang="ko-KR" dirty="0"/>
              <a:t>(</a:t>
            </a:r>
            <a:r>
              <a:rPr lang="ko-KR" altLang="en-US" dirty="0"/>
              <a:t>부호화 유형</a:t>
            </a:r>
            <a:r>
              <a:rPr lang="en-US" altLang="ko-KR" dirty="0"/>
              <a:t>)</a:t>
            </a:r>
          </a:p>
          <a:p>
            <a:pPr lvl="3"/>
            <a:r>
              <a:rPr lang="ko-KR" altLang="en-US" dirty="0"/>
              <a:t>데이터 전송률</a:t>
            </a:r>
            <a:r>
              <a:rPr lang="en-US" altLang="ko-KR" dirty="0"/>
              <a:t>(bps)</a:t>
            </a:r>
          </a:p>
          <a:p>
            <a:pPr lvl="3"/>
            <a:r>
              <a:rPr lang="ko-KR" altLang="en-US" dirty="0"/>
              <a:t>비트의 동기화</a:t>
            </a:r>
            <a:r>
              <a:rPr lang="en-US" altLang="ko-KR" dirty="0"/>
              <a:t>(</a:t>
            </a:r>
            <a:r>
              <a:rPr lang="ko-KR" altLang="en-US" dirty="0"/>
              <a:t>송수신자간 </a:t>
            </a:r>
            <a:r>
              <a:rPr lang="ko-KR" altLang="en-US" dirty="0" err="1"/>
              <a:t>클록</a:t>
            </a:r>
            <a:r>
              <a:rPr lang="en-US" altLang="ko-KR" dirty="0"/>
              <a:t>)</a:t>
            </a:r>
          </a:p>
          <a:p>
            <a:pPr lvl="3"/>
            <a:r>
              <a:rPr lang="ko-KR" altLang="en-US" dirty="0"/>
              <a:t>회선 구성</a:t>
            </a:r>
            <a:r>
              <a:rPr lang="en-US" altLang="ko-KR" dirty="0"/>
              <a:t>(</a:t>
            </a:r>
            <a:r>
              <a:rPr lang="ko-KR" altLang="en-US" dirty="0" err="1"/>
              <a:t>점대점</a:t>
            </a:r>
            <a:r>
              <a:rPr lang="en-US" altLang="ko-KR" dirty="0"/>
              <a:t>, </a:t>
            </a:r>
            <a:r>
              <a:rPr lang="ko-KR" altLang="en-US" dirty="0" err="1"/>
              <a:t>다중점</a:t>
            </a:r>
            <a:r>
              <a:rPr lang="en-US" altLang="ko-KR" dirty="0"/>
              <a:t>)</a:t>
            </a:r>
          </a:p>
          <a:p>
            <a:pPr lvl="3"/>
            <a:r>
              <a:rPr lang="ko-KR" altLang="en-US" dirty="0"/>
              <a:t>물리적 접속형태</a:t>
            </a:r>
            <a:r>
              <a:rPr lang="en-US" altLang="ko-KR" dirty="0"/>
              <a:t>(</a:t>
            </a:r>
            <a:r>
              <a:rPr lang="ko-KR" altLang="en-US" dirty="0"/>
              <a:t>그물형</a:t>
            </a:r>
            <a:r>
              <a:rPr lang="en-US" altLang="ko-KR" dirty="0"/>
              <a:t>, </a:t>
            </a:r>
            <a:r>
              <a:rPr lang="ko-KR" altLang="en-US" dirty="0"/>
              <a:t>성형</a:t>
            </a:r>
            <a:r>
              <a:rPr lang="en-US" altLang="ko-KR" dirty="0"/>
              <a:t>, </a:t>
            </a:r>
            <a:r>
              <a:rPr lang="ko-KR" altLang="en-US" dirty="0"/>
              <a:t>링형</a:t>
            </a:r>
            <a:r>
              <a:rPr lang="en-US" altLang="ko-KR" dirty="0"/>
              <a:t>, </a:t>
            </a:r>
            <a:r>
              <a:rPr lang="ko-KR" altLang="en-US" dirty="0"/>
              <a:t>버스형</a:t>
            </a:r>
            <a:r>
              <a:rPr lang="en-US" altLang="ko-KR" dirty="0"/>
              <a:t>)</a:t>
            </a:r>
          </a:p>
          <a:p>
            <a:pPr lvl="3"/>
            <a:r>
              <a:rPr lang="ko-KR" altLang="en-US" dirty="0"/>
              <a:t>전송 모드</a:t>
            </a:r>
            <a:r>
              <a:rPr lang="en-US" altLang="ko-KR" dirty="0"/>
              <a:t>(</a:t>
            </a:r>
            <a:r>
              <a:rPr lang="ko-KR" altLang="en-US" dirty="0"/>
              <a:t>단방향</a:t>
            </a:r>
            <a:r>
              <a:rPr lang="en-US" altLang="ko-KR" dirty="0"/>
              <a:t>, </a:t>
            </a:r>
            <a:r>
              <a:rPr lang="ko-KR" altLang="en-US" dirty="0" err="1"/>
              <a:t>반이중</a:t>
            </a:r>
            <a:r>
              <a:rPr lang="en-US" altLang="ko-KR" dirty="0"/>
              <a:t>, </a:t>
            </a:r>
            <a:r>
              <a:rPr lang="ko-KR" altLang="en-US" dirty="0" err="1"/>
              <a:t>전이중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AD71C0-9CBF-43B5-A914-768F15F59E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  <p:pic>
        <p:nvPicPr>
          <p:cNvPr id="8" name="그림 7" descr="텍스트, 스크린샷, 폰트, 다채로움이(가) 표시된 사진&#10;&#10;자동 생성된 설명">
            <a:extLst>
              <a:ext uri="{FF2B5EF4-FFF2-40B4-BE49-F238E27FC236}">
                <a16:creationId xmlns:a16="http://schemas.microsoft.com/office/drawing/2014/main" id="{442DC7D5-1B74-AEB1-EAD9-DB9263E3C9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6" y="3448543"/>
            <a:ext cx="2545065" cy="294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18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C2711-4A8D-4502-9491-29BCC9A66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OSI </a:t>
            </a:r>
            <a:r>
              <a:rPr lang="ko-KR" altLang="en-US" dirty="0"/>
              <a:t>기본 참조 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17B207-FFB1-4514-BD35-F694005B2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데이터 </a:t>
            </a:r>
            <a:r>
              <a:rPr lang="ko-KR" altLang="en-US" dirty="0" err="1"/>
              <a:t>링크층</a:t>
            </a:r>
            <a:r>
              <a:rPr lang="en-US" altLang="ko-KR" dirty="0"/>
              <a:t>(Data Link Layer, Layer 2)</a:t>
            </a:r>
          </a:p>
          <a:p>
            <a:pPr lvl="2"/>
            <a:r>
              <a:rPr lang="ko-KR" altLang="en-US" dirty="0"/>
              <a:t>물리층의 전송 설비를 신뢰할 수 있는 링크로 변환</a:t>
            </a:r>
          </a:p>
          <a:p>
            <a:pPr lvl="2"/>
            <a:r>
              <a:rPr lang="ko-KR" altLang="en-US" dirty="0"/>
              <a:t>주요 기능</a:t>
            </a:r>
          </a:p>
          <a:p>
            <a:pPr lvl="3"/>
            <a:r>
              <a:rPr lang="ko-KR" altLang="en-US" dirty="0"/>
              <a:t>프레임</a:t>
            </a:r>
            <a:r>
              <a:rPr lang="en-US" altLang="ko-KR" dirty="0"/>
              <a:t>(frame) </a:t>
            </a:r>
            <a:r>
              <a:rPr lang="ko-KR" altLang="en-US" dirty="0"/>
              <a:t>구성</a:t>
            </a:r>
          </a:p>
          <a:p>
            <a:pPr lvl="3"/>
            <a:r>
              <a:rPr lang="ko-KR" altLang="en-US" dirty="0"/>
              <a:t>물리 주소 지정</a:t>
            </a:r>
            <a:r>
              <a:rPr lang="en-US" altLang="ko-KR" dirty="0"/>
              <a:t>(</a:t>
            </a:r>
            <a:r>
              <a:rPr lang="ko-KR" altLang="en-US" dirty="0"/>
              <a:t>송수신자 주소</a:t>
            </a:r>
            <a:r>
              <a:rPr lang="en-US" altLang="ko-KR" dirty="0"/>
              <a:t>)</a:t>
            </a:r>
          </a:p>
          <a:p>
            <a:pPr lvl="3"/>
            <a:r>
              <a:rPr lang="ko-KR" altLang="en-US" dirty="0"/>
              <a:t>흐름 제어</a:t>
            </a:r>
            <a:endParaRPr lang="en-US" altLang="ko-KR" dirty="0"/>
          </a:p>
          <a:p>
            <a:pPr lvl="4"/>
            <a:r>
              <a:rPr lang="ko-KR" altLang="en-US" dirty="0"/>
              <a:t>단일 링크</a:t>
            </a:r>
            <a:r>
              <a:rPr lang="en-US" altLang="ko-KR" dirty="0"/>
              <a:t>(</a:t>
            </a:r>
            <a:r>
              <a:rPr lang="ko-KR" altLang="en-US" dirty="0"/>
              <a:t>홉</a:t>
            </a:r>
            <a:r>
              <a:rPr lang="en-US" altLang="ko-KR" dirty="0"/>
              <a:t>-</a:t>
            </a:r>
            <a:r>
              <a:rPr lang="ko-KR" altLang="en-US" dirty="0"/>
              <a:t>대</a:t>
            </a:r>
            <a:r>
              <a:rPr lang="en-US" altLang="ko-KR" dirty="0"/>
              <a:t>-</a:t>
            </a:r>
            <a:r>
              <a:rPr lang="ko-KR" altLang="en-US" dirty="0"/>
              <a:t>홉</a:t>
            </a:r>
            <a:r>
              <a:rPr lang="en-US" altLang="ko-KR" dirty="0"/>
              <a:t>)</a:t>
            </a:r>
            <a:endParaRPr lang="ko-KR" altLang="en-US" dirty="0"/>
          </a:p>
          <a:p>
            <a:pPr lvl="3"/>
            <a:r>
              <a:rPr lang="ko-KR" altLang="en-US" dirty="0"/>
              <a:t>오류 제어</a:t>
            </a:r>
            <a:endParaRPr lang="en-US" altLang="ko-KR" dirty="0"/>
          </a:p>
          <a:p>
            <a:pPr lvl="4"/>
            <a:r>
              <a:rPr lang="ko-KR" altLang="en-US" dirty="0"/>
              <a:t>단일 링크</a:t>
            </a:r>
            <a:r>
              <a:rPr lang="en-US" altLang="ko-KR" dirty="0"/>
              <a:t>: </a:t>
            </a:r>
            <a:r>
              <a:rPr lang="ko-KR" altLang="en-US" dirty="0"/>
              <a:t>손실</a:t>
            </a:r>
            <a:r>
              <a:rPr lang="en-US" altLang="ko-KR" dirty="0"/>
              <a:t>/</a:t>
            </a:r>
            <a:r>
              <a:rPr lang="ko-KR" altLang="en-US" dirty="0"/>
              <a:t>중복 프레임 인식</a:t>
            </a:r>
          </a:p>
          <a:p>
            <a:pPr lvl="3"/>
            <a:r>
              <a:rPr lang="ko-KR" altLang="en-US" dirty="0"/>
              <a:t>접근 제어</a:t>
            </a:r>
            <a:endParaRPr lang="en-US" altLang="ko-KR" dirty="0"/>
          </a:p>
          <a:p>
            <a:pPr lvl="4"/>
            <a:r>
              <a:rPr lang="ko-KR" altLang="en-US" dirty="0"/>
              <a:t>동일 링크 연결 상황</a:t>
            </a:r>
            <a:r>
              <a:rPr lang="en-US" altLang="ko-KR" dirty="0"/>
              <a:t>, </a:t>
            </a:r>
            <a:r>
              <a:rPr lang="ko-KR" altLang="en-US" dirty="0"/>
              <a:t>주어진 시간에 어느 장치가 제어권을 갖을지 결정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AD71C0-9CBF-43B5-A914-768F15F59E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  <p:pic>
        <p:nvPicPr>
          <p:cNvPr id="5" name="그림 4" descr="텍스트, 스크린샷, 폰트, 다채로움이(가) 표시된 사진&#10;&#10;자동 생성된 설명">
            <a:extLst>
              <a:ext uri="{FF2B5EF4-FFF2-40B4-BE49-F238E27FC236}">
                <a16:creationId xmlns:a16="http://schemas.microsoft.com/office/drawing/2014/main" id="{024480FF-6167-18E0-D10B-B4250F8E75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6" y="3448543"/>
            <a:ext cx="2545065" cy="294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78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C2711-4A8D-4502-9491-29BCC9A66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OSI </a:t>
            </a:r>
            <a:r>
              <a:rPr lang="ko-KR" altLang="en-US" dirty="0"/>
              <a:t>기본 참조 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17B207-FFB1-4514-BD35-F694005B2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네트워크층</a:t>
            </a:r>
            <a:r>
              <a:rPr lang="en-US" altLang="ko-KR" dirty="0"/>
              <a:t>(network layer)</a:t>
            </a:r>
          </a:p>
          <a:p>
            <a:pPr lvl="2"/>
            <a:r>
              <a:rPr lang="ko-KR" altLang="en-US" dirty="0"/>
              <a:t>패킷</a:t>
            </a:r>
            <a:r>
              <a:rPr lang="en-US" altLang="ko-KR" dirty="0"/>
              <a:t>(packet)</a:t>
            </a:r>
            <a:r>
              <a:rPr lang="ko-KR" altLang="en-US" dirty="0"/>
              <a:t>을 네트워크를 통하여 발신지에서 목적지까지 전달 책임 </a:t>
            </a:r>
            <a:r>
              <a:rPr lang="en-US" altLang="ko-KR" dirty="0"/>
              <a:t>(IP)</a:t>
            </a:r>
          </a:p>
          <a:p>
            <a:pPr lvl="3"/>
            <a:r>
              <a:rPr lang="ko-KR" altLang="en-US" dirty="0"/>
              <a:t>개별 패킷 간의 관계인식은 못 함</a:t>
            </a:r>
          </a:p>
          <a:p>
            <a:pPr lvl="2"/>
            <a:r>
              <a:rPr lang="ko-KR" altLang="en-US" dirty="0"/>
              <a:t>주요 기능</a:t>
            </a:r>
          </a:p>
          <a:p>
            <a:pPr lvl="3"/>
            <a:r>
              <a:rPr lang="ko-KR" altLang="en-US" dirty="0"/>
              <a:t>논리 주소 지정</a:t>
            </a:r>
          </a:p>
          <a:p>
            <a:pPr lvl="3"/>
            <a:r>
              <a:rPr lang="ko-KR" altLang="en-US" dirty="0"/>
              <a:t>경로 지정</a:t>
            </a:r>
          </a:p>
          <a:p>
            <a:pPr lvl="4"/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패킷이 최종 목적지에 전달될 수 있도록 경로를 지정하거나 교환 기능 제공</a:t>
            </a:r>
          </a:p>
          <a:p>
            <a:pPr lvl="3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AD71C0-9CBF-43B5-A914-768F15F59E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  <p:pic>
        <p:nvPicPr>
          <p:cNvPr id="5" name="그림 4" descr="텍스트, 스크린샷, 폰트, 다채로움이(가) 표시된 사진&#10;&#10;자동 생성된 설명">
            <a:extLst>
              <a:ext uri="{FF2B5EF4-FFF2-40B4-BE49-F238E27FC236}">
                <a16:creationId xmlns:a16="http://schemas.microsoft.com/office/drawing/2014/main" id="{1637625D-FD48-6A58-8DBA-4BA8F476B7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6" y="3448543"/>
            <a:ext cx="2545065" cy="294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11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C2711-4A8D-4502-9491-29BCC9A66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OSI </a:t>
            </a:r>
            <a:r>
              <a:rPr lang="ko-KR" altLang="en-US" dirty="0"/>
              <a:t>기본 참조 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17B207-FFB1-4514-BD35-F694005B2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err="1"/>
              <a:t>전송층</a:t>
            </a:r>
            <a:r>
              <a:rPr lang="en-US" altLang="ko-KR" dirty="0"/>
              <a:t>(transport layer)</a:t>
            </a:r>
          </a:p>
          <a:p>
            <a:pPr lvl="2"/>
            <a:r>
              <a:rPr lang="ko-KR" altLang="en-US" dirty="0"/>
              <a:t>전체 메시지의 프로세스</a:t>
            </a:r>
            <a:r>
              <a:rPr lang="en-US" altLang="ko-KR" dirty="0"/>
              <a:t>-</a:t>
            </a:r>
            <a:r>
              <a:rPr lang="ko-KR" altLang="en-US" dirty="0"/>
              <a:t>대</a:t>
            </a:r>
            <a:r>
              <a:rPr lang="en-US" altLang="ko-KR" dirty="0"/>
              <a:t>-</a:t>
            </a:r>
            <a:r>
              <a:rPr lang="ko-KR" altLang="en-US" dirty="0"/>
              <a:t>프로세스 전달 책임 </a:t>
            </a:r>
            <a:r>
              <a:rPr lang="en-US" altLang="ko-KR" dirty="0"/>
              <a:t>(Port#)</a:t>
            </a:r>
            <a:endParaRPr lang="ko-KR" altLang="en-US" dirty="0"/>
          </a:p>
          <a:p>
            <a:pPr lvl="2"/>
            <a:r>
              <a:rPr lang="ko-KR" altLang="en-US" dirty="0"/>
              <a:t>주요 기능</a:t>
            </a:r>
          </a:p>
          <a:p>
            <a:pPr lvl="3"/>
            <a:r>
              <a:rPr lang="ko-KR" altLang="en-US" dirty="0"/>
              <a:t>서비스 지점 주소지정</a:t>
            </a:r>
            <a:r>
              <a:rPr lang="en-US" altLang="ko-KR" dirty="0"/>
              <a:t>(</a:t>
            </a:r>
            <a:r>
              <a:rPr lang="ko-KR" altLang="en-US" dirty="0"/>
              <a:t>포트 주소</a:t>
            </a:r>
            <a:r>
              <a:rPr lang="en-US" altLang="ko-KR" dirty="0"/>
              <a:t>)</a:t>
            </a:r>
          </a:p>
          <a:p>
            <a:pPr lvl="3"/>
            <a:r>
              <a:rPr lang="ko-KR" altLang="en-US" dirty="0"/>
              <a:t>분할과 </a:t>
            </a:r>
            <a:r>
              <a:rPr lang="ko-KR" altLang="en-US" dirty="0" err="1"/>
              <a:t>재조립</a:t>
            </a:r>
            <a:r>
              <a:rPr lang="en-US" altLang="ko-KR" dirty="0"/>
              <a:t>(Segmentation and reassembly)</a:t>
            </a:r>
          </a:p>
          <a:p>
            <a:pPr lvl="3"/>
            <a:r>
              <a:rPr lang="ko-KR" altLang="en-US" dirty="0"/>
              <a:t>연결 제어</a:t>
            </a:r>
            <a:r>
              <a:rPr lang="en-US" altLang="ko-KR" dirty="0"/>
              <a:t>(Connection Control)</a:t>
            </a:r>
          </a:p>
          <a:p>
            <a:pPr lvl="4"/>
            <a:r>
              <a:rPr lang="ko-KR" altLang="en-US" dirty="0"/>
              <a:t>연결형</a:t>
            </a:r>
            <a:r>
              <a:rPr lang="en-US" altLang="ko-KR" dirty="0"/>
              <a:t>, </a:t>
            </a:r>
            <a:r>
              <a:rPr lang="ko-KR" altLang="en-US" dirty="0"/>
              <a:t>비연결형</a:t>
            </a:r>
            <a:endParaRPr lang="en-US" altLang="ko-KR" dirty="0"/>
          </a:p>
          <a:p>
            <a:pPr lvl="3"/>
            <a:r>
              <a:rPr lang="ko-KR" altLang="en-US" dirty="0"/>
              <a:t>흐름 제어</a:t>
            </a:r>
            <a:r>
              <a:rPr lang="en-US" altLang="ko-KR" dirty="0"/>
              <a:t>(Flow Control)</a:t>
            </a:r>
          </a:p>
          <a:p>
            <a:pPr lvl="4"/>
            <a:r>
              <a:rPr lang="ko-KR" altLang="en-US" dirty="0"/>
              <a:t>종단</a:t>
            </a:r>
            <a:r>
              <a:rPr lang="en-US" altLang="ko-KR" dirty="0"/>
              <a:t>-</a:t>
            </a:r>
            <a:r>
              <a:rPr lang="ko-KR" altLang="en-US" dirty="0"/>
              <a:t>대</a:t>
            </a:r>
            <a:r>
              <a:rPr lang="en-US" altLang="ko-KR" dirty="0"/>
              <a:t>-</a:t>
            </a:r>
            <a:r>
              <a:rPr lang="ko-KR" altLang="en-US" dirty="0"/>
              <a:t>종단</a:t>
            </a:r>
            <a:endParaRPr lang="en-US" altLang="ko-KR" dirty="0"/>
          </a:p>
          <a:p>
            <a:pPr lvl="3"/>
            <a:r>
              <a:rPr lang="ko-KR" altLang="en-US" dirty="0"/>
              <a:t>오류 제어</a:t>
            </a:r>
            <a:r>
              <a:rPr lang="en-US" altLang="ko-KR" dirty="0"/>
              <a:t>(Error Control)</a:t>
            </a:r>
          </a:p>
          <a:p>
            <a:pPr lvl="4"/>
            <a:r>
              <a:rPr lang="ko-KR" altLang="en-US" dirty="0"/>
              <a:t>프로세스</a:t>
            </a:r>
            <a:r>
              <a:rPr lang="en-US" altLang="ko-KR" dirty="0"/>
              <a:t>-</a:t>
            </a:r>
            <a:r>
              <a:rPr lang="ko-KR" altLang="en-US" dirty="0"/>
              <a:t>대</a:t>
            </a:r>
            <a:r>
              <a:rPr lang="en-US" altLang="ko-KR" dirty="0"/>
              <a:t>-</a:t>
            </a:r>
            <a:r>
              <a:rPr lang="ko-KR" altLang="en-US" dirty="0"/>
              <a:t>프로세스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AD71C0-9CBF-43B5-A914-768F15F59E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  <p:pic>
        <p:nvPicPr>
          <p:cNvPr id="5" name="그림 4" descr="텍스트, 스크린샷, 폰트, 다채로움이(가) 표시된 사진&#10;&#10;자동 생성된 설명">
            <a:extLst>
              <a:ext uri="{FF2B5EF4-FFF2-40B4-BE49-F238E27FC236}">
                <a16:creationId xmlns:a16="http://schemas.microsoft.com/office/drawing/2014/main" id="{5985A9AA-995F-55C5-183D-0B95B783A0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6" y="3448543"/>
            <a:ext cx="2545065" cy="294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769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C2711-4A8D-4502-9491-29BCC9A66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OSI </a:t>
            </a:r>
            <a:r>
              <a:rPr lang="ko-KR" altLang="en-US" dirty="0"/>
              <a:t>기본 참조 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17B207-FFB1-4514-BD35-F694005B2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err="1"/>
              <a:t>세션층</a:t>
            </a:r>
            <a:r>
              <a:rPr lang="en-US" altLang="ko-KR" dirty="0"/>
              <a:t>(session layer)</a:t>
            </a:r>
          </a:p>
          <a:p>
            <a:pPr lvl="2"/>
            <a:r>
              <a:rPr lang="ko-KR" altLang="en-US" dirty="0"/>
              <a:t>네트워크 대화 제어기로서 통신 시스템간 상호 대화 설정</a:t>
            </a:r>
            <a:r>
              <a:rPr lang="en-US" altLang="ko-KR" dirty="0"/>
              <a:t>, </a:t>
            </a:r>
            <a:r>
              <a:rPr lang="ko-KR" altLang="en-US" dirty="0"/>
              <a:t>유지</a:t>
            </a:r>
            <a:r>
              <a:rPr lang="en-US" altLang="ko-KR" dirty="0"/>
              <a:t>, </a:t>
            </a:r>
            <a:r>
              <a:rPr lang="ko-KR" altLang="en-US" dirty="0"/>
              <a:t>동기화 책임</a:t>
            </a:r>
          </a:p>
          <a:p>
            <a:pPr lvl="2"/>
            <a:r>
              <a:rPr lang="ko-KR" altLang="en-US" dirty="0"/>
              <a:t>주요 기능</a:t>
            </a:r>
          </a:p>
          <a:p>
            <a:pPr lvl="3"/>
            <a:r>
              <a:rPr lang="ko-KR" altLang="en-US" dirty="0"/>
              <a:t>대화 제어</a:t>
            </a:r>
            <a:r>
              <a:rPr lang="en-US" altLang="ko-KR" dirty="0"/>
              <a:t>(</a:t>
            </a:r>
            <a:r>
              <a:rPr lang="ko-KR" altLang="en-US" dirty="0" err="1"/>
              <a:t>반이중</a:t>
            </a:r>
            <a:r>
              <a:rPr lang="en-US" altLang="ko-KR" dirty="0"/>
              <a:t>, </a:t>
            </a:r>
            <a:r>
              <a:rPr lang="ko-KR" altLang="en-US" dirty="0" err="1"/>
              <a:t>전이중</a:t>
            </a:r>
            <a:r>
              <a:rPr lang="en-US" altLang="ko-KR" dirty="0"/>
              <a:t>)</a:t>
            </a:r>
          </a:p>
          <a:p>
            <a:pPr lvl="3"/>
            <a:r>
              <a:rPr lang="ko-KR" altLang="en-US" dirty="0"/>
              <a:t>동기화</a:t>
            </a:r>
            <a:r>
              <a:rPr lang="en-US" altLang="ko-KR" dirty="0"/>
              <a:t>(</a:t>
            </a:r>
            <a:r>
              <a:rPr lang="ko-KR" altLang="en-US" dirty="0" err="1"/>
              <a:t>확인점</a:t>
            </a:r>
            <a:r>
              <a:rPr lang="en-US" altLang="ko-KR" dirty="0"/>
              <a:t>(synchronization point) </a:t>
            </a:r>
            <a:r>
              <a:rPr lang="ko-KR" altLang="en-US" dirty="0"/>
              <a:t>추가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AD71C0-9CBF-43B5-A914-768F15F59E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  <p:pic>
        <p:nvPicPr>
          <p:cNvPr id="5" name="그림 4" descr="텍스트, 스크린샷, 폰트, 다채로움이(가) 표시된 사진&#10;&#10;자동 생성된 설명">
            <a:extLst>
              <a:ext uri="{FF2B5EF4-FFF2-40B4-BE49-F238E27FC236}">
                <a16:creationId xmlns:a16="http://schemas.microsoft.com/office/drawing/2014/main" id="{4CF0C016-27F2-7D49-B738-F73A8C924E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6" y="3448543"/>
            <a:ext cx="2545065" cy="294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9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C2711-4A8D-4502-9491-29BCC9A66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OSI </a:t>
            </a:r>
            <a:r>
              <a:rPr lang="ko-KR" altLang="en-US" dirty="0"/>
              <a:t>기본 참조 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17B207-FFB1-4514-BD35-F694005B2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err="1"/>
              <a:t>표현층</a:t>
            </a:r>
            <a:r>
              <a:rPr lang="en-US" altLang="ko-KR" dirty="0"/>
              <a:t>(presentation layer)</a:t>
            </a:r>
          </a:p>
          <a:p>
            <a:pPr lvl="2"/>
            <a:r>
              <a:rPr lang="ko-KR" altLang="en-US" dirty="0"/>
              <a:t>두 </a:t>
            </a:r>
            <a:r>
              <a:rPr lang="ko-KR" altLang="en-US" dirty="0" err="1"/>
              <a:t>시스템간에</a:t>
            </a:r>
            <a:r>
              <a:rPr lang="ko-KR" altLang="en-US" dirty="0"/>
              <a:t> 교환되는 정보의 구문과 의미와 관련</a:t>
            </a:r>
          </a:p>
          <a:p>
            <a:pPr lvl="2"/>
            <a:r>
              <a:rPr lang="ko-KR" altLang="en-US" dirty="0"/>
              <a:t>주요 기능</a:t>
            </a:r>
          </a:p>
          <a:p>
            <a:pPr lvl="3"/>
            <a:r>
              <a:rPr lang="ko-KR" altLang="en-US" dirty="0"/>
              <a:t>변환</a:t>
            </a:r>
            <a:r>
              <a:rPr lang="en-US" altLang="ko-KR" dirty="0"/>
              <a:t>(Translation)</a:t>
            </a:r>
          </a:p>
          <a:p>
            <a:pPr lvl="3"/>
            <a:r>
              <a:rPr lang="ko-KR" altLang="en-US" dirty="0"/>
              <a:t>암호화</a:t>
            </a:r>
            <a:r>
              <a:rPr lang="en-US" altLang="ko-KR" dirty="0"/>
              <a:t>(Encryption)</a:t>
            </a:r>
          </a:p>
          <a:p>
            <a:pPr lvl="3"/>
            <a:r>
              <a:rPr lang="ko-KR" altLang="en-US" dirty="0"/>
              <a:t>압축</a:t>
            </a:r>
            <a:r>
              <a:rPr lang="en-US" altLang="ko-KR" dirty="0"/>
              <a:t>(Compression)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AD71C0-9CBF-43B5-A914-768F15F59E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  <p:pic>
        <p:nvPicPr>
          <p:cNvPr id="5" name="그림 4" descr="텍스트, 스크린샷, 폰트, 다채로움이(가) 표시된 사진&#10;&#10;자동 생성된 설명">
            <a:extLst>
              <a:ext uri="{FF2B5EF4-FFF2-40B4-BE49-F238E27FC236}">
                <a16:creationId xmlns:a16="http://schemas.microsoft.com/office/drawing/2014/main" id="{13B6B770-0DB9-A2AC-5DE3-8D496CC689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6" y="3448543"/>
            <a:ext cx="2545065" cy="294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59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C2711-4A8D-4502-9491-29BCC9A66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OSI </a:t>
            </a:r>
            <a:r>
              <a:rPr lang="ko-KR" altLang="en-US" dirty="0"/>
              <a:t>기본 참조 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17B207-FFB1-4514-BD35-F694005B2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err="1"/>
              <a:t>응용층</a:t>
            </a:r>
            <a:r>
              <a:rPr lang="en-US" altLang="ko-KR" dirty="0"/>
              <a:t>(application layer)</a:t>
            </a:r>
          </a:p>
          <a:p>
            <a:pPr lvl="2"/>
            <a:r>
              <a:rPr lang="ko-KR" altLang="en-US" dirty="0"/>
              <a:t>사용자나 소프트웨어를 네트워크에 접근 가능하도록 하는 기능 제공</a:t>
            </a:r>
          </a:p>
          <a:p>
            <a:pPr lvl="2"/>
            <a:r>
              <a:rPr lang="ko-KR" altLang="en-US" dirty="0"/>
              <a:t>주요 기능</a:t>
            </a:r>
          </a:p>
          <a:p>
            <a:pPr lvl="3"/>
            <a:r>
              <a:rPr lang="ko-KR" altLang="en-US" dirty="0"/>
              <a:t>네트워크 가상 터미널</a:t>
            </a:r>
            <a:r>
              <a:rPr lang="en-US" altLang="ko-KR" dirty="0"/>
              <a:t>(Network Virtual Terminal)</a:t>
            </a:r>
          </a:p>
          <a:p>
            <a:pPr lvl="3"/>
            <a:r>
              <a:rPr lang="ko-KR" altLang="en-US" dirty="0"/>
              <a:t>파일 전송</a:t>
            </a:r>
            <a:r>
              <a:rPr lang="en-US" altLang="ko-KR" dirty="0"/>
              <a:t>, </a:t>
            </a:r>
            <a:r>
              <a:rPr lang="ko-KR" altLang="en-US" dirty="0"/>
              <a:t>접근</a:t>
            </a:r>
            <a:r>
              <a:rPr lang="en-US" altLang="ko-KR" dirty="0"/>
              <a:t>,</a:t>
            </a:r>
            <a:r>
              <a:rPr lang="ko-KR" altLang="en-US" dirty="0"/>
              <a:t> 관리</a:t>
            </a:r>
            <a:r>
              <a:rPr lang="en-US" altLang="ko-KR" dirty="0"/>
              <a:t>(File Transfer, Access, and Management)</a:t>
            </a:r>
          </a:p>
          <a:p>
            <a:pPr lvl="3"/>
            <a:r>
              <a:rPr lang="ko-KR" altLang="en-US" dirty="0"/>
              <a:t>전자우편 서비스</a:t>
            </a:r>
            <a:r>
              <a:rPr lang="en-US" altLang="ko-KR" dirty="0"/>
              <a:t>(Mail Service)</a:t>
            </a:r>
          </a:p>
          <a:p>
            <a:pPr lvl="3"/>
            <a:r>
              <a:rPr lang="ko-KR" altLang="en-US" dirty="0"/>
              <a:t>디렉토리 서비스</a:t>
            </a:r>
            <a:r>
              <a:rPr lang="en-US" altLang="ko-KR" dirty="0"/>
              <a:t>(Directory Service): </a:t>
            </a:r>
            <a:r>
              <a:rPr lang="ko-KR" altLang="en-US" dirty="0"/>
              <a:t>접근</a:t>
            </a:r>
            <a:r>
              <a:rPr lang="en-US" altLang="ko-KR" dirty="0"/>
              <a:t>(</a:t>
            </a:r>
            <a:r>
              <a:rPr lang="ko-KR" altLang="en-US" dirty="0"/>
              <a:t>인증</a:t>
            </a:r>
            <a:r>
              <a:rPr lang="en-US" altLang="ko-KR" dirty="0"/>
              <a:t>, </a:t>
            </a:r>
            <a:r>
              <a:rPr lang="ko-KR" altLang="en-US" dirty="0"/>
              <a:t>권한부여</a:t>
            </a:r>
            <a:r>
              <a:rPr lang="en-US" altLang="ko-KR" dirty="0"/>
              <a:t>, </a:t>
            </a:r>
            <a:r>
              <a:rPr lang="ko-KR" altLang="en-US" dirty="0"/>
              <a:t>네트워크 자원 관리</a:t>
            </a:r>
            <a:r>
              <a:rPr lang="en-US" altLang="ko-KR" dirty="0"/>
              <a:t>, </a:t>
            </a:r>
            <a:r>
              <a:rPr lang="ko-KR" altLang="en-US" dirty="0"/>
              <a:t>정책 적용 등</a:t>
            </a:r>
            <a:r>
              <a:rPr lang="en-US" altLang="ko-KR" dirty="0"/>
              <a:t>) </a:t>
            </a:r>
            <a:r>
              <a:rPr lang="ko-KR" altLang="en-US" dirty="0"/>
              <a:t>서비스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AD71C0-9CBF-43B5-A914-768F15F59E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  <p:pic>
        <p:nvPicPr>
          <p:cNvPr id="5" name="그림 4" descr="텍스트, 스크린샷, 폰트, 다채로움이(가) 표시된 사진&#10;&#10;자동 생성된 설명">
            <a:extLst>
              <a:ext uri="{FF2B5EF4-FFF2-40B4-BE49-F238E27FC236}">
                <a16:creationId xmlns:a16="http://schemas.microsoft.com/office/drawing/2014/main" id="{947DBEBA-B56A-09C0-41E7-8F123FA020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6" y="3448543"/>
            <a:ext cx="2545065" cy="294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60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458558-0017-88EE-AE2F-8D42A00D2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9F38FD-449C-5D1F-B856-09275C367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600" dirty="0"/>
              <a:t>데이터 통신과 네트워크</a:t>
            </a:r>
            <a:r>
              <a:rPr lang="en-US" altLang="ko-KR" sz="1600" dirty="0"/>
              <a:t>, </a:t>
            </a:r>
            <a:r>
              <a:rPr lang="ko-KR" altLang="en-US" sz="1600" dirty="0"/>
              <a:t>계층 간의 상호 관계에서 다중 계층구조에 대한 개념을 알게 된다</a:t>
            </a:r>
            <a:endParaRPr lang="en-US" altLang="ko-KR" sz="1600" dirty="0"/>
          </a:p>
          <a:p>
            <a:r>
              <a:rPr lang="en-US" altLang="ko-KR" sz="1600" dirty="0"/>
              <a:t>OSI </a:t>
            </a:r>
            <a:r>
              <a:rPr lang="ko-KR" altLang="en-US" sz="1600" dirty="0"/>
              <a:t>모델과 계층 구조</a:t>
            </a:r>
            <a:r>
              <a:rPr lang="en-US" altLang="ko-KR" sz="1600" dirty="0"/>
              <a:t>, </a:t>
            </a:r>
            <a:r>
              <a:rPr lang="ko-KR" altLang="en-US" sz="1600" dirty="0"/>
              <a:t>계층 간의 인터페이스를 알게 된다</a:t>
            </a:r>
            <a:endParaRPr lang="en-US" altLang="ko-KR" sz="1600" dirty="0"/>
          </a:p>
          <a:p>
            <a:r>
              <a:rPr lang="en-US" altLang="ko-KR" sz="1600" dirty="0"/>
              <a:t>OSI</a:t>
            </a:r>
            <a:r>
              <a:rPr lang="ko-KR" altLang="en-US" sz="1600" dirty="0"/>
              <a:t>모델에서 각 계층의 기능을 알게 된다</a:t>
            </a:r>
            <a:endParaRPr lang="en-US" altLang="ko-KR" sz="1600" dirty="0"/>
          </a:p>
          <a:p>
            <a:r>
              <a:rPr lang="en-US" altLang="ko-KR" sz="1600" dirty="0"/>
              <a:t>TCP/IP</a:t>
            </a:r>
            <a:r>
              <a:rPr lang="ko-KR" altLang="en-US" sz="1600" dirty="0"/>
              <a:t>를 소개하고</a:t>
            </a:r>
            <a:r>
              <a:rPr lang="en-US" altLang="ko-KR" sz="1600" dirty="0"/>
              <a:t>, TCP/IP </a:t>
            </a:r>
            <a:r>
              <a:rPr lang="ko-KR" altLang="en-US" sz="1600" dirty="0"/>
              <a:t>계층과 </a:t>
            </a:r>
            <a:r>
              <a:rPr lang="en-US" altLang="ko-KR" sz="1600" dirty="0"/>
              <a:t>OSI </a:t>
            </a:r>
            <a:r>
              <a:rPr lang="ko-KR" altLang="en-US" sz="1600" dirty="0"/>
              <a:t>모델에서 해당 계층을 비교할 수 있다</a:t>
            </a:r>
            <a:endParaRPr lang="en-US" altLang="ko-KR" sz="1600" dirty="0"/>
          </a:p>
          <a:p>
            <a:r>
              <a:rPr lang="ko-KR" altLang="en-US" sz="1600" dirty="0"/>
              <a:t>몇 가지 예를 통해 </a:t>
            </a:r>
            <a:r>
              <a:rPr lang="en-US" altLang="ko-KR" sz="1600" dirty="0"/>
              <a:t>TCP/IP </a:t>
            </a:r>
            <a:r>
              <a:rPr lang="ko-KR" altLang="en-US" sz="1600" dirty="0"/>
              <a:t>프로토콜의 각 계층의 기능을 알게 된다</a:t>
            </a:r>
            <a:endParaRPr lang="en-US" altLang="ko-KR" sz="1600" dirty="0"/>
          </a:p>
          <a:p>
            <a:r>
              <a:rPr lang="ko-KR" altLang="en-US" sz="1600" dirty="0"/>
              <a:t>발신자에서 목적지까지 메시지 전달을 위한 </a:t>
            </a:r>
            <a:r>
              <a:rPr lang="en-US" altLang="ko-KR" sz="1600" dirty="0"/>
              <a:t>TCP/IP </a:t>
            </a:r>
            <a:r>
              <a:rPr lang="ko-KR" altLang="en-US" sz="1600" dirty="0"/>
              <a:t>프로토콜의 일부 계층에서 사용하는 주소지정 메커니즘을 알게 된다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B1E81E-FA0B-056B-0F66-589EDDC382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81032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17B207-FFB1-4514-BD35-F694005B2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476672"/>
            <a:ext cx="7772400" cy="4800600"/>
          </a:xfrm>
        </p:spPr>
        <p:txBody>
          <a:bodyPr/>
          <a:lstStyle/>
          <a:p>
            <a:r>
              <a:rPr lang="en-US" altLang="ko-KR" dirty="0"/>
              <a:t>OSI</a:t>
            </a:r>
            <a:r>
              <a:rPr lang="ko-KR" altLang="en-US" dirty="0"/>
              <a:t> 계층의 요약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AD71C0-9CBF-43B5-A914-768F15F59E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6CAE689-3BD6-452F-8DAD-7EF96DFF9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06" y="1196752"/>
            <a:ext cx="8508566" cy="514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44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C2711-4A8D-4502-9491-29BCC9A66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TCP/IP </a:t>
            </a:r>
            <a:r>
              <a:rPr lang="ko-KR" altLang="en-US" dirty="0"/>
              <a:t>프로토콜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17B207-FFB1-4514-BD35-F694005B2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TCP/IP</a:t>
            </a:r>
          </a:p>
          <a:p>
            <a:pPr lvl="1"/>
            <a:r>
              <a:rPr lang="en-US" altLang="ko-KR" dirty="0"/>
              <a:t>OSI</a:t>
            </a:r>
            <a:r>
              <a:rPr lang="ko-KR" altLang="en-US" dirty="0"/>
              <a:t>보다 먼저 개발</a:t>
            </a:r>
          </a:p>
          <a:p>
            <a:pPr lvl="1"/>
            <a:r>
              <a:rPr lang="ko-KR" altLang="en-US" dirty="0"/>
              <a:t>계층구조는 </a:t>
            </a:r>
            <a:r>
              <a:rPr lang="en-US" altLang="ko-KR" dirty="0"/>
              <a:t>OSI </a:t>
            </a:r>
            <a:r>
              <a:rPr lang="ko-KR" altLang="en-US" dirty="0"/>
              <a:t>모델과 정확하게 일치하지 않음</a:t>
            </a:r>
          </a:p>
          <a:p>
            <a:pPr lvl="1"/>
            <a:r>
              <a:rPr lang="ko-KR" altLang="en-US" dirty="0" err="1"/>
              <a:t>물리층</a:t>
            </a:r>
            <a:r>
              <a:rPr lang="en-US" altLang="ko-KR" dirty="0"/>
              <a:t>, </a:t>
            </a:r>
            <a:r>
              <a:rPr lang="ko-KR" altLang="en-US" dirty="0" err="1"/>
              <a:t>데이터링크층</a:t>
            </a:r>
            <a:r>
              <a:rPr lang="en-US" altLang="ko-KR" dirty="0"/>
              <a:t>, </a:t>
            </a:r>
            <a:r>
              <a:rPr lang="ko-KR" altLang="en-US" dirty="0"/>
              <a:t>네트워크층</a:t>
            </a:r>
            <a:r>
              <a:rPr lang="en-US" altLang="ko-KR" dirty="0"/>
              <a:t>, </a:t>
            </a:r>
            <a:r>
              <a:rPr lang="ko-KR" altLang="en-US" dirty="0" err="1"/>
              <a:t>전송층</a:t>
            </a:r>
            <a:r>
              <a:rPr lang="en-US" altLang="ko-KR" dirty="0"/>
              <a:t>, </a:t>
            </a:r>
            <a:r>
              <a:rPr lang="ko-KR" altLang="en-US" dirty="0"/>
              <a:t>응용층으로 구성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AD71C0-9CBF-43B5-A914-768F15F59E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9031451-06C7-49B8-ABF6-2387E72EB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09" y="3068960"/>
            <a:ext cx="8570571" cy="374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476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C2711-4A8D-4502-9491-29BCC9A66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TCP/IP </a:t>
            </a:r>
            <a:r>
              <a:rPr lang="ko-KR" altLang="en-US" dirty="0"/>
              <a:t>프로토콜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17B207-FFB1-4514-BD35-F694005B2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OSI</a:t>
            </a:r>
            <a:r>
              <a:rPr lang="ko-KR" altLang="en-US" dirty="0"/>
              <a:t>와 </a:t>
            </a:r>
            <a:r>
              <a:rPr lang="en-US" altLang="ko-KR" dirty="0"/>
              <a:t>TCP/IP </a:t>
            </a:r>
            <a:r>
              <a:rPr lang="ko-KR" altLang="en-US" dirty="0"/>
              <a:t>그룹간 비교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AD71C0-9CBF-43B5-A914-768F15F59E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42F67B-8DBB-4132-85F5-6F91D70A5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36" y="1988840"/>
            <a:ext cx="8633944" cy="458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989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162A3-32AB-BD2C-45BD-52E5B9F43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  <a:r>
              <a:rPr lang="ko-KR" altLang="en-US" dirty="0"/>
              <a:t> </a:t>
            </a:r>
            <a:r>
              <a:rPr lang="en-US" altLang="ko-KR" dirty="0"/>
              <a:t>vs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 </a:t>
            </a:r>
            <a:r>
              <a:rPr lang="en-US" altLang="ko-KR" dirty="0"/>
              <a:t>Layers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D55824-D044-AF32-AFF8-72A5631F3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추상화 수준의 차이</a:t>
            </a:r>
            <a:r>
              <a:rPr lang="en-US" altLang="ko-KR" dirty="0"/>
              <a:t>: TCP/IP </a:t>
            </a:r>
            <a:r>
              <a:rPr lang="ko-KR" altLang="en-US" dirty="0"/>
              <a:t>모델은 실제 인터넷에서 사용되는 프로토콜</a:t>
            </a:r>
            <a:endParaRPr lang="en-US" altLang="ko-KR" dirty="0"/>
          </a:p>
          <a:p>
            <a:pPr lvl="1"/>
            <a:r>
              <a:rPr lang="en-US" altLang="ko-KR" dirty="0"/>
              <a:t>OSI </a:t>
            </a:r>
            <a:r>
              <a:rPr lang="ko-KR" altLang="en-US" dirty="0"/>
              <a:t>모델은 이론이 보다 부각된 모델로서 각 계층을 세분화하여 다양한 기능을 명확히 구분</a:t>
            </a:r>
            <a:endParaRPr lang="en-US" altLang="ko-KR" dirty="0"/>
          </a:p>
          <a:p>
            <a:pPr lvl="1"/>
            <a:r>
              <a:rPr lang="ko-KR" altLang="en-US" dirty="0"/>
              <a:t>반면</a:t>
            </a:r>
            <a:r>
              <a:rPr lang="en-US" altLang="ko-KR" dirty="0"/>
              <a:t>, TCP/IP</a:t>
            </a:r>
            <a:r>
              <a:rPr lang="ko-KR" altLang="en-US" dirty="0"/>
              <a:t>는 세션 계층과 프레젠테이션 계층을 따로 나누지 않고 응용 계층으로 통합하여</a:t>
            </a:r>
            <a:r>
              <a:rPr lang="en-US" altLang="ko-KR" dirty="0"/>
              <a:t>, </a:t>
            </a:r>
            <a:r>
              <a:rPr lang="ko-KR" altLang="en-US" dirty="0"/>
              <a:t>실질적인 네트워크 통신에서 자주 사용되지 않는 계층들을 단순화</a:t>
            </a:r>
            <a:endParaRPr lang="en-US" altLang="ko-KR" dirty="0"/>
          </a:p>
          <a:p>
            <a:r>
              <a:rPr lang="ko-KR" altLang="en-US" dirty="0"/>
              <a:t>목표 차이</a:t>
            </a:r>
            <a:r>
              <a:rPr lang="en-US" altLang="ko-KR" dirty="0"/>
              <a:t>: </a:t>
            </a:r>
          </a:p>
          <a:p>
            <a:pPr lvl="1"/>
            <a:r>
              <a:rPr lang="en-US" altLang="ko-KR" dirty="0"/>
              <a:t>OSI </a:t>
            </a:r>
            <a:r>
              <a:rPr lang="ko-KR" altLang="en-US" dirty="0"/>
              <a:t>모델은 통신 시스템을 이상적으로 나누어 각 계층이 어떻게 상호작용해야 하는지를 설명하는데 중점</a:t>
            </a:r>
            <a:endParaRPr lang="en-US" altLang="ko-KR" dirty="0"/>
          </a:p>
          <a:p>
            <a:pPr lvl="1"/>
            <a:r>
              <a:rPr lang="en-US" altLang="ko-KR" dirty="0"/>
              <a:t>TCP/IP </a:t>
            </a:r>
            <a:r>
              <a:rPr lang="ko-KR" altLang="en-US" dirty="0"/>
              <a:t>모델은 실제로 구현 가능한 프로토콜 스택을 기반으로 설계</a:t>
            </a:r>
            <a:endParaRPr lang="en-US" altLang="ko-KR" dirty="0"/>
          </a:p>
          <a:p>
            <a:pPr lvl="1"/>
            <a:r>
              <a:rPr lang="ko-KR" altLang="en-US" dirty="0"/>
              <a:t>결과적으로</a:t>
            </a:r>
            <a:r>
              <a:rPr lang="en-US" altLang="ko-KR" dirty="0"/>
              <a:t>, TCP/IP</a:t>
            </a:r>
            <a:r>
              <a:rPr lang="ko-KR" altLang="en-US" dirty="0"/>
              <a:t>는 실용적인 구현을 위해 단순화된 반면</a:t>
            </a:r>
            <a:r>
              <a:rPr lang="en-US" altLang="ko-KR" dirty="0"/>
              <a:t>, OSI</a:t>
            </a:r>
            <a:r>
              <a:rPr lang="ko-KR" altLang="en-US" dirty="0"/>
              <a:t>는 더 세부적으로 기능을 분리한 모델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637C9C-A1ED-7824-AF8C-438BF3BE7B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50387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C2711-4A8D-4502-9491-29BCC9A66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TCP/IP </a:t>
            </a:r>
            <a:r>
              <a:rPr lang="ko-KR" altLang="en-US" dirty="0"/>
              <a:t>프로토콜 예시 시나리오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17B207-FFB1-4514-BD35-F694005B2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TCP/IP </a:t>
            </a:r>
            <a:r>
              <a:rPr lang="ko-KR" altLang="en-US" dirty="0"/>
              <a:t>프로토콜의 계층들</a:t>
            </a:r>
          </a:p>
          <a:p>
            <a:pPr lvl="1"/>
            <a:r>
              <a:rPr lang="ko-KR" altLang="en-US" dirty="0"/>
              <a:t>링크</a:t>
            </a:r>
            <a:r>
              <a:rPr lang="en-US" altLang="ko-KR" dirty="0"/>
              <a:t>(link)</a:t>
            </a:r>
            <a:r>
              <a:rPr lang="ko-KR" altLang="en-US" dirty="0"/>
              <a:t>라는 여러 개의 작은 네트워크로 구성</a:t>
            </a:r>
          </a:p>
          <a:p>
            <a:pPr lvl="1"/>
            <a:r>
              <a:rPr lang="ko-KR" altLang="en-US" dirty="0"/>
              <a:t>링크는 근거리 통신망</a:t>
            </a:r>
            <a:r>
              <a:rPr lang="en-US" altLang="ko-KR" dirty="0"/>
              <a:t>(LAN)</a:t>
            </a:r>
            <a:r>
              <a:rPr lang="ko-KR" altLang="en-US" dirty="0"/>
              <a:t>또는 광역 통신망</a:t>
            </a:r>
            <a:r>
              <a:rPr lang="en-US" altLang="ko-KR" dirty="0"/>
              <a:t>(WAN)</a:t>
            </a:r>
          </a:p>
          <a:p>
            <a:pPr lvl="1"/>
            <a:r>
              <a:rPr lang="ko-KR" altLang="en-US" dirty="0"/>
              <a:t>링크는 라우터</a:t>
            </a:r>
            <a:r>
              <a:rPr lang="en-US" altLang="ko-KR" dirty="0"/>
              <a:t>(router)</a:t>
            </a:r>
            <a:r>
              <a:rPr lang="ko-KR" altLang="en-US" dirty="0"/>
              <a:t>나 교환기</a:t>
            </a:r>
            <a:r>
              <a:rPr lang="en-US" altLang="ko-KR" dirty="0"/>
              <a:t>(switch)</a:t>
            </a:r>
            <a:r>
              <a:rPr lang="ko-KR" altLang="en-US" dirty="0"/>
              <a:t>로 서로 연결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AD71C0-9CBF-43B5-A914-768F15F59E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52EC9D-3EBA-4D0A-938F-FE628FD0A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212976"/>
            <a:ext cx="8496944" cy="294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13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C2711-4A8D-4502-9491-29BCC9A66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TCP/IP </a:t>
            </a:r>
            <a:r>
              <a:rPr lang="ko-KR" altLang="en-US" dirty="0"/>
              <a:t>프로토콜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17B207-FFB1-4514-BD35-F694005B2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err="1"/>
              <a:t>물리층</a:t>
            </a:r>
            <a:r>
              <a:rPr lang="ko-KR" altLang="en-US" dirty="0"/>
              <a:t> 통신</a:t>
            </a:r>
            <a:endParaRPr lang="en-US" altLang="ko-KR" dirty="0"/>
          </a:p>
          <a:p>
            <a:pPr lvl="2"/>
            <a:r>
              <a:rPr lang="ko-KR" altLang="en-US" dirty="0"/>
              <a:t>통신 단위는 비트</a:t>
            </a:r>
            <a:r>
              <a:rPr lang="en-US" altLang="ko-KR" dirty="0"/>
              <a:t>(bit)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AD71C0-9CBF-43B5-A914-768F15F59E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C9B21F-4563-4F3F-AD9E-743F736B2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283660"/>
            <a:ext cx="8388424" cy="449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82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17B207-FFB1-4514-BD35-F694005B2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548680"/>
            <a:ext cx="7772400" cy="4800600"/>
          </a:xfrm>
        </p:spPr>
        <p:txBody>
          <a:bodyPr/>
          <a:lstStyle/>
          <a:p>
            <a:pPr lvl="1"/>
            <a:r>
              <a:rPr lang="ko-KR" altLang="en-US" dirty="0"/>
              <a:t>데이터 </a:t>
            </a:r>
            <a:r>
              <a:rPr lang="ko-KR" altLang="en-US" dirty="0" err="1"/>
              <a:t>링크층</a:t>
            </a:r>
            <a:r>
              <a:rPr lang="ko-KR" altLang="en-US" dirty="0"/>
              <a:t> 통신</a:t>
            </a:r>
            <a:endParaRPr lang="en-US" altLang="ko-KR" dirty="0"/>
          </a:p>
          <a:p>
            <a:pPr lvl="2"/>
            <a:r>
              <a:rPr lang="ko-KR" altLang="en-US" dirty="0"/>
              <a:t>특정 프로토콜 </a:t>
            </a:r>
            <a:r>
              <a:rPr lang="ko-KR" altLang="en-US" dirty="0" err="1"/>
              <a:t>규저</a:t>
            </a:r>
            <a:r>
              <a:rPr lang="ko-KR" altLang="en-US" dirty="0"/>
              <a:t> 하지 않음</a:t>
            </a:r>
            <a:r>
              <a:rPr lang="en-US" altLang="ko-KR" dirty="0"/>
              <a:t>. </a:t>
            </a:r>
            <a:r>
              <a:rPr lang="ko-KR" altLang="en-US" dirty="0"/>
              <a:t>통신은 두 홉 간</a:t>
            </a:r>
            <a:endParaRPr lang="en-US" altLang="ko-KR" dirty="0"/>
          </a:p>
          <a:p>
            <a:pPr lvl="2"/>
            <a:r>
              <a:rPr lang="ko-KR" altLang="en-US" dirty="0"/>
              <a:t>통신 단위는 프레임</a:t>
            </a:r>
            <a:r>
              <a:rPr lang="en-US" altLang="ko-KR" dirty="0"/>
              <a:t>(frame)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AD71C0-9CBF-43B5-A914-768F15F59E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0ECCA2-CA9B-4B9D-8301-84548CA57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56" y="1649972"/>
            <a:ext cx="8153400" cy="487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56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C2711-4A8D-4502-9491-29BCC9A66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TCP/IP </a:t>
            </a:r>
            <a:r>
              <a:rPr lang="ko-KR" altLang="en-US" dirty="0"/>
              <a:t>프로토콜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17B207-FFB1-4514-BD35-F694005B2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네트워크층</a:t>
            </a:r>
          </a:p>
          <a:p>
            <a:pPr lvl="2"/>
            <a:r>
              <a:rPr lang="ko-KR" altLang="en-US" dirty="0"/>
              <a:t>통신 단위는 </a:t>
            </a:r>
            <a:r>
              <a:rPr lang="ko-KR" altLang="en-US" dirty="0" err="1"/>
              <a:t>데이터그램</a:t>
            </a:r>
            <a:r>
              <a:rPr lang="en-US" altLang="ko-KR" dirty="0"/>
              <a:t>(datagram)</a:t>
            </a:r>
          </a:p>
          <a:p>
            <a:pPr lvl="2"/>
            <a:r>
              <a:rPr lang="ko-KR" altLang="en-US" dirty="0"/>
              <a:t>호스트</a:t>
            </a:r>
            <a:r>
              <a:rPr lang="en-US" altLang="ko-KR" dirty="0"/>
              <a:t>-</a:t>
            </a:r>
            <a:r>
              <a:rPr lang="ko-KR" altLang="en-US" dirty="0"/>
              <a:t>대</a:t>
            </a:r>
            <a:r>
              <a:rPr lang="en-US" altLang="ko-KR" dirty="0"/>
              <a:t>-</a:t>
            </a:r>
            <a:r>
              <a:rPr lang="ko-KR" altLang="en-US" dirty="0"/>
              <a:t>호스트</a:t>
            </a:r>
          </a:p>
          <a:p>
            <a:pPr lvl="2"/>
            <a:r>
              <a:rPr lang="ko-KR" altLang="en-US" dirty="0"/>
              <a:t>다음 프로토콜 포함</a:t>
            </a:r>
            <a:r>
              <a:rPr lang="en-US" altLang="ko-KR" dirty="0"/>
              <a:t>:</a:t>
            </a:r>
          </a:p>
          <a:p>
            <a:pPr lvl="3"/>
            <a:r>
              <a:rPr lang="ko-KR" altLang="en-US" dirty="0"/>
              <a:t>인터넷 프로토콜</a:t>
            </a:r>
            <a:r>
              <a:rPr lang="en-US" altLang="ko-KR" dirty="0"/>
              <a:t>(</a:t>
            </a:r>
            <a:r>
              <a:rPr lang="en-US" altLang="ko-KR" dirty="0" err="1"/>
              <a:t>IP</a:t>
            </a:r>
            <a:r>
              <a:rPr lang="en-US" altLang="ko-KR" baseline="30000" dirty="0" err="1"/>
              <a:t>Internet</a:t>
            </a:r>
            <a:r>
              <a:rPr lang="en-US" altLang="ko-KR" baseline="30000" dirty="0"/>
              <a:t> Protocol</a:t>
            </a:r>
            <a:r>
              <a:rPr lang="en-US" altLang="ko-KR" dirty="0"/>
              <a:t>)</a:t>
            </a:r>
          </a:p>
          <a:p>
            <a:pPr lvl="4"/>
            <a:r>
              <a:rPr lang="ko-KR" altLang="en-US" dirty="0"/>
              <a:t>신뢰성 없는 비연결형 </a:t>
            </a:r>
            <a:endParaRPr lang="en-US" altLang="ko-KR" dirty="0"/>
          </a:p>
          <a:p>
            <a:pPr lvl="3"/>
            <a:r>
              <a:rPr lang="ko-KR" altLang="en-US" dirty="0"/>
              <a:t>주소변환 프로토콜</a:t>
            </a:r>
            <a:r>
              <a:rPr lang="en-US" altLang="ko-KR" dirty="0"/>
              <a:t>(</a:t>
            </a:r>
            <a:r>
              <a:rPr lang="en-US" altLang="ko-KR" dirty="0" err="1"/>
              <a:t>ARP</a:t>
            </a:r>
            <a:r>
              <a:rPr lang="en-US" altLang="ko-KR" baseline="30000" dirty="0" err="1"/>
              <a:t>Address</a:t>
            </a:r>
            <a:r>
              <a:rPr lang="en-US" altLang="ko-KR" baseline="30000" dirty="0"/>
              <a:t> Resolution Protocol</a:t>
            </a:r>
            <a:r>
              <a:rPr lang="en-US" altLang="ko-KR" dirty="0"/>
              <a:t>)</a:t>
            </a:r>
          </a:p>
          <a:p>
            <a:pPr lvl="4"/>
            <a:r>
              <a:rPr lang="ko-KR" altLang="en-US" dirty="0"/>
              <a:t>노드의 물리적 주소 </a:t>
            </a:r>
            <a:r>
              <a:rPr lang="ko-KR" altLang="en-US" dirty="0" err="1"/>
              <a:t>찾을때</a:t>
            </a:r>
            <a:r>
              <a:rPr lang="ko-KR" altLang="en-US" dirty="0"/>
              <a:t> 사용</a:t>
            </a:r>
            <a:endParaRPr lang="en-US" altLang="ko-KR" dirty="0"/>
          </a:p>
          <a:p>
            <a:pPr lvl="3"/>
            <a:r>
              <a:rPr lang="ko-KR" altLang="en-US" dirty="0"/>
              <a:t>인터넷 제어 메시지 프로토콜</a:t>
            </a:r>
            <a:r>
              <a:rPr lang="en-US" altLang="ko-KR" dirty="0"/>
              <a:t>(</a:t>
            </a:r>
            <a:r>
              <a:rPr lang="en-US" altLang="ko-KR" dirty="0" err="1"/>
              <a:t>ICMP</a:t>
            </a:r>
            <a:r>
              <a:rPr lang="en-US" altLang="ko-KR" baseline="30000" dirty="0" err="1"/>
              <a:t>Internet</a:t>
            </a:r>
            <a:r>
              <a:rPr lang="en-US" altLang="ko-KR" baseline="30000" dirty="0"/>
              <a:t> Control Message Protocol</a:t>
            </a:r>
            <a:r>
              <a:rPr lang="en-US" altLang="ko-KR" dirty="0"/>
              <a:t>)</a:t>
            </a:r>
          </a:p>
          <a:p>
            <a:pPr lvl="4"/>
            <a:r>
              <a:rPr lang="ko-KR" altLang="en-US" dirty="0"/>
              <a:t>데이터그램의 문제발생을 알리는 메커니즘</a:t>
            </a:r>
            <a:endParaRPr lang="en-US" altLang="ko-KR" dirty="0"/>
          </a:p>
          <a:p>
            <a:pPr lvl="3"/>
            <a:r>
              <a:rPr lang="ko-KR" altLang="en-US" dirty="0"/>
              <a:t>인터넷 그룹 메시지 프로토콜</a:t>
            </a:r>
            <a:r>
              <a:rPr lang="en-US" altLang="ko-KR" dirty="0"/>
              <a:t>(</a:t>
            </a:r>
            <a:r>
              <a:rPr lang="en-US" altLang="ko-KR" dirty="0" err="1"/>
              <a:t>IGMP</a:t>
            </a:r>
            <a:r>
              <a:rPr lang="en-US" altLang="ko-KR" baseline="30000" dirty="0" err="1"/>
              <a:t>Internet</a:t>
            </a:r>
            <a:r>
              <a:rPr lang="en-US" altLang="ko-KR" baseline="30000" dirty="0"/>
              <a:t> Control Message Protocol</a:t>
            </a:r>
            <a:r>
              <a:rPr lang="en-US" altLang="ko-KR" dirty="0"/>
              <a:t>)</a:t>
            </a:r>
          </a:p>
          <a:p>
            <a:pPr lvl="4"/>
            <a:r>
              <a:rPr lang="ko-KR" altLang="en-US" dirty="0" err="1"/>
              <a:t>멀티케스트</a:t>
            </a:r>
            <a:r>
              <a:rPr lang="ko-KR" altLang="en-US" dirty="0"/>
              <a:t> 그룹 관리용</a:t>
            </a:r>
            <a:r>
              <a:rPr lang="en-US" altLang="ko-KR" dirty="0"/>
              <a:t>. </a:t>
            </a:r>
            <a:r>
              <a:rPr lang="ko-KR" altLang="en-US" dirty="0"/>
              <a:t>주로 실시간 스트리밍</a:t>
            </a:r>
            <a:r>
              <a:rPr lang="en-US" altLang="ko-KR" dirty="0"/>
              <a:t>, </a:t>
            </a:r>
            <a:r>
              <a:rPr lang="ko-KR" altLang="en-US" dirty="0"/>
              <a:t>온라인 비디오</a:t>
            </a:r>
            <a:r>
              <a:rPr lang="en-US" altLang="ko-KR" dirty="0"/>
              <a:t>, </a:t>
            </a:r>
            <a:r>
              <a:rPr lang="ko-KR" altLang="en-US" dirty="0"/>
              <a:t>라이브 방송과 같은 서비스에서 사용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AD71C0-9CBF-43B5-A914-768F15F59E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350557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C2711-4A8D-4502-9491-29BCC9A66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TCP/IP </a:t>
            </a:r>
            <a:r>
              <a:rPr lang="ko-KR" altLang="en-US" dirty="0"/>
              <a:t>프로토콜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AD71C0-9CBF-43B5-A914-768F15F59E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99EA147-FB3A-41B2-AFC6-77C454D00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1800" dirty="0"/>
              <a:t>네트워크층</a:t>
            </a:r>
            <a:r>
              <a:rPr lang="en-US" altLang="ko-KR" sz="1800" dirty="0"/>
              <a:t>: </a:t>
            </a:r>
            <a:r>
              <a:rPr lang="ko-KR" altLang="en-US" sz="1800" dirty="0"/>
              <a:t>종단</a:t>
            </a:r>
            <a:r>
              <a:rPr lang="en-US" altLang="ko-KR" sz="1800" dirty="0"/>
              <a:t>-</a:t>
            </a:r>
            <a:r>
              <a:rPr lang="ko-KR" altLang="en-US" sz="1800" dirty="0"/>
              <a:t>대</a:t>
            </a:r>
            <a:r>
              <a:rPr lang="en-US" altLang="ko-KR" sz="1800" dirty="0"/>
              <a:t>-</a:t>
            </a:r>
            <a:r>
              <a:rPr lang="ko-KR" altLang="en-US" sz="1800" dirty="0"/>
              <a:t>종단</a:t>
            </a:r>
            <a:endParaRPr lang="en-US" altLang="ko-KR" sz="1800" dirty="0"/>
          </a:p>
          <a:p>
            <a:r>
              <a:rPr lang="ko-KR" altLang="en-US" sz="1800" dirty="0" err="1"/>
              <a:t>링크층</a:t>
            </a:r>
            <a:r>
              <a:rPr lang="en-US" altLang="ko-KR" sz="1800" dirty="0"/>
              <a:t>/</a:t>
            </a:r>
            <a:r>
              <a:rPr lang="ko-KR" altLang="en-US" sz="1800" dirty="0" err="1"/>
              <a:t>물리층</a:t>
            </a:r>
            <a:r>
              <a:rPr lang="en-US" altLang="ko-KR" sz="1800" dirty="0"/>
              <a:t>:  </a:t>
            </a:r>
            <a:r>
              <a:rPr lang="ko-KR" altLang="en-US" sz="1800" dirty="0"/>
              <a:t>노드</a:t>
            </a:r>
            <a:r>
              <a:rPr lang="en-US" altLang="ko-KR" sz="1800" dirty="0"/>
              <a:t>-</a:t>
            </a:r>
            <a:r>
              <a:rPr lang="ko-KR" altLang="en-US" sz="1800" dirty="0"/>
              <a:t>대</a:t>
            </a:r>
            <a:r>
              <a:rPr lang="en-US" altLang="ko-KR" sz="1800" dirty="0"/>
              <a:t>-</a:t>
            </a:r>
            <a:r>
              <a:rPr lang="ko-KR" altLang="en-US" sz="1800" dirty="0"/>
              <a:t>노드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DB6182-FD62-4CFD-9491-2BFBE49C3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466" y="2158277"/>
            <a:ext cx="6624736" cy="42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6031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C2711-4A8D-4502-9491-29BCC9A66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TCP/IP </a:t>
            </a:r>
            <a:r>
              <a:rPr lang="ko-KR" altLang="en-US" dirty="0"/>
              <a:t>프로토콜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17B207-FFB1-4514-BD35-F694005B2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err="1"/>
              <a:t>전송층</a:t>
            </a:r>
            <a:endParaRPr lang="ko-KR" altLang="en-US" dirty="0"/>
          </a:p>
          <a:p>
            <a:pPr lvl="2"/>
            <a:r>
              <a:rPr lang="ko-KR" altLang="en-US" dirty="0"/>
              <a:t>통신 단위는 세그먼트</a:t>
            </a:r>
            <a:r>
              <a:rPr lang="en-US" altLang="ko-KR" baseline="30000" dirty="0"/>
              <a:t>segment</a:t>
            </a:r>
            <a:r>
              <a:rPr lang="en-US" altLang="ko-KR" dirty="0"/>
              <a:t>, </a:t>
            </a:r>
            <a:r>
              <a:rPr lang="ko-KR" altLang="en-US" dirty="0"/>
              <a:t>패킷</a:t>
            </a:r>
            <a:r>
              <a:rPr lang="en-US" altLang="ko-KR" baseline="30000" dirty="0"/>
              <a:t>packet</a:t>
            </a:r>
            <a:endParaRPr lang="en-US" altLang="ko-KR" dirty="0"/>
          </a:p>
          <a:p>
            <a:pPr lvl="2"/>
            <a:r>
              <a:rPr lang="ko-KR" altLang="en-US" dirty="0"/>
              <a:t>프로세스</a:t>
            </a:r>
            <a:r>
              <a:rPr lang="en-US" altLang="ko-KR" dirty="0"/>
              <a:t>-</a:t>
            </a:r>
            <a:r>
              <a:rPr lang="ko-KR" altLang="en-US" dirty="0"/>
              <a:t>대</a:t>
            </a:r>
            <a:r>
              <a:rPr lang="en-US" altLang="ko-KR" dirty="0"/>
              <a:t>-</a:t>
            </a:r>
            <a:r>
              <a:rPr lang="ko-KR" altLang="en-US" dirty="0"/>
              <a:t>프로세스</a:t>
            </a:r>
          </a:p>
          <a:p>
            <a:pPr lvl="2"/>
            <a:r>
              <a:rPr lang="ko-KR" altLang="en-US" dirty="0"/>
              <a:t>다음 프로토콜 포함</a:t>
            </a:r>
            <a:r>
              <a:rPr lang="en-US" altLang="ko-KR" dirty="0"/>
              <a:t>:</a:t>
            </a:r>
          </a:p>
          <a:p>
            <a:pPr lvl="3"/>
            <a:r>
              <a:rPr lang="ko-KR" altLang="en-US" dirty="0"/>
              <a:t>전송 제어 프로토콜</a:t>
            </a:r>
            <a:r>
              <a:rPr lang="en-US" altLang="ko-KR" dirty="0"/>
              <a:t>(</a:t>
            </a:r>
            <a:r>
              <a:rPr lang="en-US" altLang="ko-KR" dirty="0" err="1"/>
              <a:t>TCP</a:t>
            </a:r>
            <a:r>
              <a:rPr lang="en-US" altLang="ko-KR" baseline="30000" dirty="0" err="1"/>
              <a:t>Transmission</a:t>
            </a:r>
            <a:r>
              <a:rPr lang="en-US" altLang="ko-KR" baseline="30000" dirty="0"/>
              <a:t> Control Protocol</a:t>
            </a:r>
            <a:r>
              <a:rPr lang="en-US" altLang="ko-KR" dirty="0"/>
              <a:t>)</a:t>
            </a:r>
          </a:p>
          <a:p>
            <a:pPr lvl="4"/>
            <a:r>
              <a:rPr lang="ko-KR" altLang="en-US" dirty="0"/>
              <a:t>연결형 서비스</a:t>
            </a:r>
            <a:r>
              <a:rPr lang="en-US" altLang="ko-KR" dirty="0"/>
              <a:t>, </a:t>
            </a:r>
            <a:r>
              <a:rPr lang="ko-KR" altLang="en-US" dirty="0"/>
              <a:t>신뢰성 보장</a:t>
            </a:r>
            <a:r>
              <a:rPr lang="en-US" altLang="ko-KR" dirty="0"/>
              <a:t>, </a:t>
            </a:r>
            <a:r>
              <a:rPr lang="ko-KR" altLang="en-US" dirty="0" err="1"/>
              <a:t>패킷순서</a:t>
            </a:r>
            <a:endParaRPr lang="en-US" altLang="ko-KR" dirty="0"/>
          </a:p>
          <a:p>
            <a:pPr lvl="3"/>
            <a:r>
              <a:rPr lang="ko-KR" altLang="en-US" dirty="0"/>
              <a:t>사용자 </a:t>
            </a:r>
            <a:r>
              <a:rPr lang="ko-KR" altLang="en-US" dirty="0" err="1"/>
              <a:t>데이터그램</a:t>
            </a:r>
            <a:r>
              <a:rPr lang="ko-KR" altLang="en-US" dirty="0"/>
              <a:t> 프로토콜</a:t>
            </a:r>
            <a:r>
              <a:rPr lang="en-US" altLang="ko-KR" dirty="0"/>
              <a:t>(</a:t>
            </a:r>
            <a:r>
              <a:rPr lang="en-US" altLang="ko-KR" dirty="0" err="1"/>
              <a:t>UDP</a:t>
            </a:r>
            <a:r>
              <a:rPr lang="en-US" altLang="ko-KR" baseline="30000" dirty="0" err="1"/>
              <a:t>User</a:t>
            </a:r>
            <a:r>
              <a:rPr lang="en-US" altLang="ko-KR" baseline="30000" dirty="0"/>
              <a:t> Datagram Protocol</a:t>
            </a:r>
            <a:r>
              <a:rPr lang="en-US" altLang="ko-KR" dirty="0"/>
              <a:t>)</a:t>
            </a:r>
          </a:p>
          <a:p>
            <a:pPr lvl="4"/>
            <a:r>
              <a:rPr lang="ko-KR" altLang="en-US" dirty="0"/>
              <a:t>비연결형 서비스</a:t>
            </a:r>
            <a:endParaRPr lang="en-US" altLang="ko-KR" dirty="0"/>
          </a:p>
          <a:p>
            <a:pPr lvl="3"/>
            <a:r>
              <a:rPr lang="ko-KR" altLang="en-US" dirty="0"/>
              <a:t>스트림 제어 전송 프로토콜</a:t>
            </a:r>
            <a:r>
              <a:rPr lang="en-US" altLang="ko-KR" dirty="0"/>
              <a:t>(</a:t>
            </a:r>
            <a:r>
              <a:rPr lang="en-US" altLang="ko-KR" dirty="0" err="1"/>
              <a:t>SCTP</a:t>
            </a:r>
            <a:r>
              <a:rPr lang="en-US" altLang="ko-KR" baseline="30000" dirty="0" err="1"/>
              <a:t>Stream</a:t>
            </a:r>
            <a:r>
              <a:rPr lang="en-US" altLang="ko-KR" baseline="30000" dirty="0"/>
              <a:t> Control Transmission Protocol</a:t>
            </a:r>
            <a:r>
              <a:rPr lang="en-US" altLang="ko-KR" dirty="0"/>
              <a:t>)</a:t>
            </a:r>
          </a:p>
          <a:p>
            <a:pPr lvl="4"/>
            <a:r>
              <a:rPr lang="en-US" altLang="ko-KR" dirty="0"/>
              <a:t>UDP</a:t>
            </a:r>
            <a:r>
              <a:rPr lang="ko-KR" altLang="en-US" dirty="0"/>
              <a:t>와 </a:t>
            </a:r>
            <a:r>
              <a:rPr lang="en-US" altLang="ko-KR" dirty="0"/>
              <a:t>TCP</a:t>
            </a:r>
            <a:r>
              <a:rPr lang="ko-KR" altLang="en-US" dirty="0"/>
              <a:t>의 장점을 결합한 전송 제어 프로토콜</a:t>
            </a:r>
            <a:endParaRPr lang="en-US" altLang="ko-KR" dirty="0"/>
          </a:p>
          <a:p>
            <a:pPr lvl="4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AD71C0-9CBF-43B5-A914-768F15F59E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8305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슬라이드 번호 개체 틀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A3EC1A4-7CE2-4548-B3AB-FBDCE7B290C9}" type="slidenum">
              <a:rPr lang="en-US" altLang="ko-KR" smtClean="0"/>
              <a:pPr/>
              <a:t>3</a:t>
            </a:fld>
            <a:endParaRPr lang="en-US" altLang="ko-KR"/>
          </a:p>
        </p:txBody>
      </p:sp>
      <p:sp>
        <p:nvSpPr>
          <p:cNvPr id="12093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 차</a:t>
            </a:r>
            <a:endParaRPr lang="ko-KR" altLang="ko-KR" b="1" dirty="0"/>
          </a:p>
        </p:txBody>
      </p:sp>
      <p:sp>
        <p:nvSpPr>
          <p:cNvPr id="3076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프로토콜 계층구조</a:t>
            </a:r>
          </a:p>
          <a:p>
            <a:pPr eaLnBrk="1" hangingPunct="1"/>
            <a:r>
              <a:rPr lang="en-US" altLang="ko-KR" dirty="0"/>
              <a:t>OSI </a:t>
            </a:r>
            <a:r>
              <a:rPr lang="ko-KR" altLang="en-US" dirty="0"/>
              <a:t>기본 참조 모델</a:t>
            </a:r>
          </a:p>
          <a:p>
            <a:pPr eaLnBrk="1" hangingPunct="1"/>
            <a:r>
              <a:rPr lang="en-US" altLang="ko-KR" dirty="0"/>
              <a:t>TCP/IP </a:t>
            </a:r>
            <a:r>
              <a:rPr lang="ko-KR" altLang="en-US" dirty="0"/>
              <a:t>프로토콜</a:t>
            </a:r>
          </a:p>
          <a:p>
            <a:pPr eaLnBrk="1" hangingPunct="1"/>
            <a:r>
              <a:rPr lang="ko-KR" altLang="en-US" dirty="0"/>
              <a:t>주소지정</a:t>
            </a:r>
          </a:p>
          <a:p>
            <a:r>
              <a:rPr lang="ko-KR" altLang="en-US" dirty="0">
                <a:latin typeface="맑은 고딕"/>
                <a:ea typeface="맑은 고딕"/>
              </a:rPr>
              <a:t>실습</a:t>
            </a:r>
            <a:endParaRPr lang="ko-KR" altLang="en-US" dirty="0"/>
          </a:p>
          <a:p>
            <a:pPr eaLnBrk="1" hangingPunct="1"/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E6BE7C-62D6-E5CA-E8A6-C66B8BA61CD0}"/>
              </a:ext>
            </a:extLst>
          </p:cNvPr>
          <p:cNvSpPr txBox="1"/>
          <p:nvPr/>
        </p:nvSpPr>
        <p:spPr>
          <a:xfrm>
            <a:off x="755576" y="6248400"/>
            <a:ext cx="777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400" dirty="0"/>
              <a:t>출처</a:t>
            </a:r>
            <a:r>
              <a:rPr lang="en-US" altLang="ko-KR" sz="1400" dirty="0"/>
              <a:t>: Wireshark</a:t>
            </a:r>
            <a:r>
              <a:rPr lang="ko-KR" altLang="en-US" sz="1400" dirty="0"/>
              <a:t>로 배우는 컴퓨터 네트워크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생능출판사</a:t>
            </a:r>
            <a:r>
              <a:rPr lang="en-US" altLang="ko-KR" sz="1400" dirty="0"/>
              <a:t>, 2021</a:t>
            </a:r>
            <a:endParaRPr lang="ko-KR" altLang="en-US" sz="1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17B207-FFB1-4514-BD35-F694005B2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32656"/>
            <a:ext cx="7772400" cy="4800600"/>
          </a:xfrm>
        </p:spPr>
        <p:txBody>
          <a:bodyPr/>
          <a:lstStyle/>
          <a:p>
            <a:pPr lvl="1"/>
            <a:r>
              <a:rPr lang="ko-KR" altLang="en-US" dirty="0" err="1"/>
              <a:t>전송층</a:t>
            </a:r>
            <a:endParaRPr lang="ko-KR" altLang="en-US" dirty="0"/>
          </a:p>
          <a:p>
            <a:pPr lvl="2"/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AD71C0-9CBF-43B5-A914-768F15F59E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02EE6C-1C5B-4A16-8F17-AA25891D9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719" y="1124744"/>
            <a:ext cx="7909281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98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97CEA4-71DE-499B-88A3-61EAFAB5B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332656"/>
            <a:ext cx="7772400" cy="4800600"/>
          </a:xfrm>
        </p:spPr>
        <p:txBody>
          <a:bodyPr/>
          <a:lstStyle/>
          <a:p>
            <a:pPr lvl="1"/>
            <a:r>
              <a:rPr lang="ko-KR" altLang="en-US" dirty="0" err="1"/>
              <a:t>응용층</a:t>
            </a:r>
            <a:endParaRPr lang="ko-KR" altLang="en-US" dirty="0"/>
          </a:p>
          <a:p>
            <a:pPr lvl="2"/>
            <a:r>
              <a:rPr lang="ko-KR" altLang="en-US" dirty="0"/>
              <a:t>통신 단위는 메시지</a:t>
            </a:r>
            <a:r>
              <a:rPr lang="en-US" altLang="ko-KR" baseline="30000" dirty="0"/>
              <a:t>message</a:t>
            </a:r>
            <a:endParaRPr lang="ko-KR" altLang="en-US" dirty="0"/>
          </a:p>
          <a:p>
            <a:pPr lvl="2"/>
            <a:r>
              <a:rPr lang="en-US" altLang="ko-KR" dirty="0"/>
              <a:t>OSI </a:t>
            </a:r>
            <a:r>
              <a:rPr lang="ko-KR" altLang="en-US" dirty="0"/>
              <a:t>모델의 세션</a:t>
            </a:r>
            <a:r>
              <a:rPr lang="en-US" altLang="ko-KR" dirty="0"/>
              <a:t>, </a:t>
            </a:r>
            <a:r>
              <a:rPr lang="ko-KR" altLang="en-US" dirty="0"/>
              <a:t>표현</a:t>
            </a:r>
            <a:r>
              <a:rPr lang="en-US" altLang="ko-KR" dirty="0"/>
              <a:t>, </a:t>
            </a:r>
            <a:r>
              <a:rPr lang="ko-KR" altLang="en-US" dirty="0"/>
              <a:t>응용층을 </a:t>
            </a:r>
            <a:r>
              <a:rPr lang="ko-KR" altLang="en-US" dirty="0" err="1"/>
              <a:t>합친것</a:t>
            </a:r>
            <a:endParaRPr lang="en-US" altLang="ko-KR" dirty="0"/>
          </a:p>
          <a:p>
            <a:pPr lvl="3"/>
            <a:r>
              <a:rPr lang="ko-KR" altLang="en-US" dirty="0"/>
              <a:t>종단 사용자 소프트웨어 통해 직접 활용</a:t>
            </a:r>
          </a:p>
          <a:p>
            <a:pPr lvl="2"/>
            <a:r>
              <a:rPr lang="en-US" altLang="ko-KR" dirty="0"/>
              <a:t>NFS, SNMP, DNS, HTTP, FTP, </a:t>
            </a:r>
            <a:r>
              <a:rPr lang="ko-KR" altLang="en-US" dirty="0"/>
              <a:t>등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3A0BCF-83DC-4397-8A31-FAB765ED5A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60BC26E-1C0C-414C-A52E-4310BDD0335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3043" y="1988840"/>
            <a:ext cx="7130478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0481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95B4FA-5F41-4C95-8237-B5A54396E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주소지정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97CEA4-71DE-499B-88A3-61EAFAB5B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개의 계층에서 사용되는 주소</a:t>
            </a:r>
          </a:p>
          <a:p>
            <a:pPr lvl="1"/>
            <a:r>
              <a:rPr lang="ko-KR" altLang="en-US" dirty="0"/>
              <a:t>물리 주소</a:t>
            </a:r>
            <a:r>
              <a:rPr lang="en-US" altLang="ko-KR" dirty="0"/>
              <a:t>(physical address)</a:t>
            </a:r>
          </a:p>
          <a:p>
            <a:pPr lvl="1"/>
            <a:r>
              <a:rPr lang="ko-KR" altLang="en-US" dirty="0"/>
              <a:t>논리 주소</a:t>
            </a:r>
            <a:r>
              <a:rPr lang="en-US" altLang="ko-KR" dirty="0"/>
              <a:t>(logical address)</a:t>
            </a:r>
          </a:p>
          <a:p>
            <a:pPr lvl="1"/>
            <a:r>
              <a:rPr lang="ko-KR" altLang="en-US" dirty="0"/>
              <a:t>포트 주소</a:t>
            </a:r>
            <a:r>
              <a:rPr lang="en-US" altLang="ko-KR" dirty="0"/>
              <a:t>(port address)</a:t>
            </a:r>
          </a:p>
          <a:p>
            <a:pPr lvl="1"/>
            <a:r>
              <a:rPr lang="ko-KR" altLang="en-US" dirty="0"/>
              <a:t>응용</a:t>
            </a:r>
            <a:r>
              <a:rPr lang="en-US" altLang="ko-KR" dirty="0"/>
              <a:t>-</a:t>
            </a:r>
            <a:r>
              <a:rPr lang="ko-KR" altLang="en-US" dirty="0"/>
              <a:t>특수 주소</a:t>
            </a:r>
            <a:r>
              <a:rPr lang="en-US" altLang="ko-KR" dirty="0"/>
              <a:t>(application-specific address)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3A0BCF-83DC-4397-8A31-FAB765ED5A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472384-47CA-4593-88E8-A9E6832AD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88" y="3501008"/>
            <a:ext cx="7596336" cy="334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098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95B4FA-5F41-4C95-8237-B5A54396E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주소지정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97CEA4-71DE-499B-88A3-61EAFAB5B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물리 주소</a:t>
            </a:r>
          </a:p>
          <a:p>
            <a:pPr lvl="1"/>
            <a:r>
              <a:rPr lang="ko-KR" altLang="en-US" dirty="0"/>
              <a:t>링크 주소</a:t>
            </a:r>
          </a:p>
          <a:p>
            <a:pPr lvl="1"/>
            <a:r>
              <a:rPr lang="en-US" altLang="ko-KR" dirty="0"/>
              <a:t>WAN</a:t>
            </a:r>
            <a:r>
              <a:rPr lang="ko-KR" altLang="en-US" dirty="0"/>
              <a:t>이나 </a:t>
            </a:r>
            <a:r>
              <a:rPr lang="en-US" altLang="ko-KR" dirty="0"/>
              <a:t>LAN</a:t>
            </a:r>
            <a:r>
              <a:rPr lang="ko-KR" altLang="en-US" dirty="0"/>
              <a:t>에서 정의된 노드의 주소</a:t>
            </a:r>
          </a:p>
          <a:p>
            <a:pPr lvl="1"/>
            <a:r>
              <a:rPr lang="ko-KR" altLang="en-US" dirty="0"/>
              <a:t>이더넷 네트워크 인터페이스 카드</a:t>
            </a:r>
            <a:r>
              <a:rPr lang="en-US" altLang="ko-KR" dirty="0"/>
              <a:t>(NIC)</a:t>
            </a:r>
            <a:r>
              <a:rPr lang="ko-KR" altLang="en-US" dirty="0"/>
              <a:t>의</a:t>
            </a:r>
            <a:r>
              <a:rPr lang="en-US" altLang="ko-KR" dirty="0"/>
              <a:t> 6</a:t>
            </a:r>
            <a:r>
              <a:rPr lang="ko-KR" altLang="en-US" dirty="0"/>
              <a:t>바이트</a:t>
            </a:r>
            <a:r>
              <a:rPr lang="en-US" altLang="ko-KR" dirty="0"/>
              <a:t> </a:t>
            </a:r>
            <a:r>
              <a:rPr lang="ko-KR" altLang="en-US" dirty="0"/>
              <a:t>주소</a:t>
            </a:r>
          </a:p>
          <a:p>
            <a:pPr lvl="1"/>
            <a:r>
              <a:rPr lang="ko-KR" altLang="en-US" dirty="0" err="1"/>
              <a:t>유니캐스트</a:t>
            </a:r>
            <a:r>
              <a:rPr lang="en-US" altLang="ko-KR" dirty="0"/>
              <a:t>(unicast), </a:t>
            </a:r>
            <a:r>
              <a:rPr lang="ko-KR" altLang="en-US" dirty="0"/>
              <a:t>멀티캐스트</a:t>
            </a:r>
            <a:r>
              <a:rPr lang="en-US" altLang="ko-KR" dirty="0"/>
              <a:t>(multicast), </a:t>
            </a:r>
            <a:r>
              <a:rPr lang="ko-KR" altLang="en-US" dirty="0" err="1"/>
              <a:t>브로드캐스트</a:t>
            </a:r>
            <a:r>
              <a:rPr lang="en-US" altLang="ko-KR" dirty="0"/>
              <a:t>(broadcast)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3A0BCF-83DC-4397-8A31-FAB765ED5A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  <p:pic>
        <p:nvPicPr>
          <p:cNvPr id="4100" name="Picture 4" descr="What is a MAC address?">
            <a:extLst>
              <a:ext uri="{FF2B5EF4-FFF2-40B4-BE49-F238E27FC236}">
                <a16:creationId xmlns:a16="http://schemas.microsoft.com/office/drawing/2014/main" id="{5CD8F7F7-5BC0-4A60-9295-D6C8C4D13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551" y="3609975"/>
            <a:ext cx="4895850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What is a MAC Address? How to Find My MAC Address">
            <a:extLst>
              <a:ext uri="{FF2B5EF4-FFF2-40B4-BE49-F238E27FC236}">
                <a16:creationId xmlns:a16="http://schemas.microsoft.com/office/drawing/2014/main" id="{6948BDA4-7632-3E1D-E060-CBE13017B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50" y="4221088"/>
            <a:ext cx="3356223" cy="188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9053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97CEA4-71DE-499B-88A3-61EAFAB5B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476672"/>
            <a:ext cx="7772400" cy="4800600"/>
          </a:xfrm>
        </p:spPr>
        <p:txBody>
          <a:bodyPr/>
          <a:lstStyle/>
          <a:p>
            <a:pPr lvl="1"/>
            <a:r>
              <a:rPr lang="ko-KR" altLang="en-US" dirty="0"/>
              <a:t>예제 </a:t>
            </a:r>
            <a:r>
              <a:rPr lang="en-US" altLang="ko-KR" dirty="0"/>
              <a:t>2.3</a:t>
            </a:r>
          </a:p>
          <a:p>
            <a:pPr lvl="2"/>
            <a:r>
              <a:rPr lang="ko-KR" altLang="en-US" dirty="0"/>
              <a:t>물리 주소 </a:t>
            </a:r>
            <a:r>
              <a:rPr lang="en-US" altLang="ko-KR" dirty="0"/>
              <a:t>10</a:t>
            </a:r>
            <a:r>
              <a:rPr lang="ko-KR" altLang="en-US" dirty="0"/>
              <a:t>을 가진 노드가 물리 주소 </a:t>
            </a:r>
            <a:r>
              <a:rPr lang="en-US" altLang="ko-KR" dirty="0"/>
              <a:t>87</a:t>
            </a:r>
            <a:r>
              <a:rPr lang="ko-KR" altLang="en-US" dirty="0"/>
              <a:t>을 가진 노드로 프레임</a:t>
            </a:r>
            <a:r>
              <a:rPr lang="en-US" altLang="ko-KR" dirty="0"/>
              <a:t>(</a:t>
            </a:r>
            <a:r>
              <a:rPr lang="ko-KR" altLang="en-US" dirty="0"/>
              <a:t>데이터링크 계층</a:t>
            </a:r>
            <a:r>
              <a:rPr lang="en-US" altLang="ko-KR" dirty="0"/>
              <a:t>)</a:t>
            </a:r>
            <a:r>
              <a:rPr lang="ko-KR" altLang="en-US" dirty="0"/>
              <a:t>을 전송</a:t>
            </a:r>
          </a:p>
          <a:p>
            <a:pPr lvl="2"/>
            <a:r>
              <a:rPr lang="ko-KR" altLang="en-US" dirty="0"/>
              <a:t>두 노드는 링크</a:t>
            </a:r>
            <a:r>
              <a:rPr lang="en-US" altLang="ko-KR" dirty="0"/>
              <a:t>(LAN)</a:t>
            </a:r>
            <a:r>
              <a:rPr lang="ko-KR" altLang="en-US" dirty="0"/>
              <a:t>에 연결 </a:t>
            </a:r>
          </a:p>
          <a:p>
            <a:pPr lvl="2"/>
            <a:r>
              <a:rPr lang="ko-KR" altLang="en-US" dirty="0"/>
              <a:t>물리 주소 </a:t>
            </a:r>
            <a:r>
              <a:rPr lang="en-US" altLang="ko-KR" dirty="0"/>
              <a:t>10</a:t>
            </a:r>
            <a:r>
              <a:rPr lang="ko-KR" altLang="en-US" dirty="0"/>
              <a:t>을 갖는 컴퓨터는 송신자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물리 주소 </a:t>
            </a:r>
            <a:r>
              <a:rPr lang="en-US" altLang="ko-KR" dirty="0"/>
              <a:t>87</a:t>
            </a:r>
            <a:r>
              <a:rPr lang="ko-KR" altLang="en-US" dirty="0"/>
              <a:t>을 갖는 컴퓨터는 수신자</a:t>
            </a:r>
            <a:endParaRPr lang="en-US" altLang="ko-KR" dirty="0"/>
          </a:p>
          <a:p>
            <a:pPr lvl="2"/>
            <a:r>
              <a:rPr lang="ko-KR" altLang="en-US" dirty="0"/>
              <a:t>프레임 수신</a:t>
            </a:r>
            <a:r>
              <a:rPr lang="en-US" altLang="ko-KR" dirty="0"/>
              <a:t>-&gt;</a:t>
            </a:r>
            <a:r>
              <a:rPr lang="ko-KR" altLang="en-US" dirty="0"/>
              <a:t>헤더와 트레일러 벗겨지고 데이터부분은 상위 계층으로 전달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3A0BCF-83DC-4397-8A31-FAB765ED5A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34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FC4E7C-D506-4388-9392-B992E738FB6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BF7FE"/>
              </a:clrFrom>
              <a:clrTo>
                <a:srgbClr val="EBF7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9376" y="2876972"/>
            <a:ext cx="7596336" cy="33495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4D0A26-9F85-3E71-4148-A5BCE5CB717A}"/>
              </a:ext>
            </a:extLst>
          </p:cNvPr>
          <p:cNvSpPr txBox="1"/>
          <p:nvPr/>
        </p:nvSpPr>
        <p:spPr>
          <a:xfrm>
            <a:off x="3965612" y="5689616"/>
            <a:ext cx="4610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/>
              <a:t>동일네트워크에 접속 상태</a:t>
            </a:r>
          </a:p>
        </p:txBody>
      </p:sp>
    </p:spTree>
    <p:extLst>
      <p:ext uri="{BB962C8B-B14F-4D97-AF65-F5344CB8AC3E}">
        <p14:creationId xmlns:p14="http://schemas.microsoft.com/office/powerpoint/2010/main" val="37132076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F68EC6-A5E7-4F33-B358-1E0D58762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물리주소 주소지정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45059B-3186-44D8-91FE-351D70B0D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예제 </a:t>
            </a:r>
            <a:r>
              <a:rPr lang="en-US" altLang="ko-KR" dirty="0"/>
              <a:t>2.4</a:t>
            </a:r>
          </a:p>
          <a:p>
            <a:pPr lvl="2"/>
            <a:r>
              <a:rPr lang="ko-KR" altLang="en-US" dirty="0"/>
              <a:t>근거리 통신망에서는 </a:t>
            </a:r>
            <a:r>
              <a:rPr lang="en-US" altLang="ko-KR" dirty="0"/>
              <a:t>2</a:t>
            </a:r>
            <a:r>
              <a:rPr lang="ko-KR" altLang="en-US" dirty="0"/>
              <a:t>바이트마다 콜론</a:t>
            </a:r>
            <a:r>
              <a:rPr lang="en-US" altLang="ko-KR" dirty="0"/>
              <a:t>(:)</a:t>
            </a:r>
            <a:r>
              <a:rPr lang="ko-KR" altLang="en-US" dirty="0"/>
              <a:t>으로 나누어지는 </a:t>
            </a:r>
            <a:r>
              <a:rPr lang="en-US" altLang="ko-KR" dirty="0"/>
              <a:t>16</a:t>
            </a:r>
            <a:r>
              <a:rPr lang="ko-KR" altLang="en-US" dirty="0"/>
              <a:t>진수 </a:t>
            </a:r>
            <a:r>
              <a:rPr lang="en-US" altLang="ko-KR" dirty="0"/>
              <a:t>12</a:t>
            </a:r>
            <a:r>
              <a:rPr lang="ko-KR" altLang="en-US" dirty="0"/>
              <a:t>자리로 구성된 </a:t>
            </a:r>
            <a:r>
              <a:rPr lang="en-US" altLang="ko-KR" dirty="0"/>
              <a:t>48</a:t>
            </a:r>
            <a:r>
              <a:rPr lang="ko-KR" altLang="en-US" dirty="0"/>
              <a:t>비트</a:t>
            </a:r>
            <a:r>
              <a:rPr lang="en-US" altLang="ko-KR" dirty="0"/>
              <a:t>(6</a:t>
            </a:r>
            <a:r>
              <a:rPr lang="ko-KR" altLang="en-US" dirty="0"/>
              <a:t>바이트</a:t>
            </a:r>
            <a:r>
              <a:rPr lang="en-US" altLang="ko-KR" dirty="0"/>
              <a:t>)</a:t>
            </a:r>
            <a:r>
              <a:rPr lang="ko-KR" altLang="en-US" dirty="0"/>
              <a:t>의 물리 주소 사용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86443E-4439-4992-A521-4BCAC68A36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35</a:t>
            </a:fld>
            <a:endParaRPr lang="en-US" altLang="ko-KR"/>
          </a:p>
        </p:txBody>
      </p:sp>
      <p:pic>
        <p:nvPicPr>
          <p:cNvPr id="6" name="Picture 6" descr="What is a mac address? | MAC Address Lookup | MAC Examples">
            <a:extLst>
              <a:ext uri="{FF2B5EF4-FFF2-40B4-BE49-F238E27FC236}">
                <a16:creationId xmlns:a16="http://schemas.microsoft.com/office/drawing/2014/main" id="{2753C575-0730-5EAA-7B41-8358B94B3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552" y="2780928"/>
            <a:ext cx="4464496" cy="335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727121-7EAF-936A-EBC9-1BBEFF043361}"/>
              </a:ext>
            </a:extLst>
          </p:cNvPr>
          <p:cNvSpPr txBox="1"/>
          <p:nvPr/>
        </p:nvSpPr>
        <p:spPr>
          <a:xfrm>
            <a:off x="179512" y="6115856"/>
            <a:ext cx="66967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Organizationally unique identifier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277CE5-F770-B4A9-FF1D-A5C053A57548}"/>
              </a:ext>
            </a:extLst>
          </p:cNvPr>
          <p:cNvSpPr txBox="1"/>
          <p:nvPr/>
        </p:nvSpPr>
        <p:spPr>
          <a:xfrm>
            <a:off x="4941520" y="6103288"/>
            <a:ext cx="38214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Network interface controller specific</a:t>
            </a:r>
          </a:p>
        </p:txBody>
      </p:sp>
    </p:spTree>
    <p:extLst>
      <p:ext uri="{BB962C8B-B14F-4D97-AF65-F5344CB8AC3E}">
        <p14:creationId xmlns:p14="http://schemas.microsoft.com/office/powerpoint/2010/main" val="9841182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F68EC6-A5E7-4F33-B358-1E0D58762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물리주소 주소지정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45059B-3186-44D8-91FE-351D70B0D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물리주소는 </a:t>
            </a:r>
            <a:r>
              <a:rPr lang="ko-KR" altLang="en-US" dirty="0" err="1"/>
              <a:t>유니캐스트</a:t>
            </a:r>
            <a:r>
              <a:rPr lang="en-US" altLang="ko-KR" dirty="0"/>
              <a:t>, </a:t>
            </a:r>
            <a:r>
              <a:rPr lang="ko-KR" altLang="en-US" dirty="0"/>
              <a:t>멀티캐스트</a:t>
            </a:r>
            <a:r>
              <a:rPr lang="en-US" altLang="ko-KR" dirty="0"/>
              <a:t>, </a:t>
            </a:r>
            <a:r>
              <a:rPr lang="ko-KR" altLang="en-US" dirty="0" err="1"/>
              <a:t>브로드캐스트</a:t>
            </a:r>
            <a:r>
              <a:rPr lang="ko-KR" altLang="en-US" dirty="0"/>
              <a:t> 주소</a:t>
            </a:r>
            <a:endParaRPr lang="en-US" altLang="ko-KR" dirty="0"/>
          </a:p>
          <a:p>
            <a:pPr lvl="2"/>
            <a:r>
              <a:rPr lang="ko-KR" altLang="en-US" dirty="0" err="1"/>
              <a:t>유니캐스트</a:t>
            </a:r>
            <a:r>
              <a:rPr lang="en-US" altLang="ko-KR" dirty="0"/>
              <a:t>: </a:t>
            </a:r>
            <a:r>
              <a:rPr lang="ko-KR" altLang="en-US" dirty="0"/>
              <a:t>단일 사용자 수신</a:t>
            </a:r>
            <a:endParaRPr lang="en-US" altLang="ko-KR" dirty="0"/>
          </a:p>
          <a:p>
            <a:pPr lvl="2"/>
            <a:r>
              <a:rPr lang="ko-KR" altLang="en-US" dirty="0"/>
              <a:t>멀티캐스트</a:t>
            </a:r>
            <a:r>
              <a:rPr lang="en-US" altLang="ko-KR" dirty="0"/>
              <a:t>: </a:t>
            </a:r>
            <a:r>
              <a:rPr lang="ko-KR" altLang="en-US" dirty="0"/>
              <a:t>그룹 사용자 수신</a:t>
            </a:r>
            <a:endParaRPr lang="en-US" altLang="ko-KR" dirty="0"/>
          </a:p>
          <a:p>
            <a:pPr lvl="2"/>
            <a:r>
              <a:rPr lang="ko-KR" altLang="en-US" dirty="0" err="1"/>
              <a:t>브로드캐스트</a:t>
            </a:r>
            <a:r>
              <a:rPr lang="en-US" altLang="ko-KR" dirty="0"/>
              <a:t>: </a:t>
            </a:r>
            <a:r>
              <a:rPr lang="ko-KR" altLang="en-US" dirty="0"/>
              <a:t>네트워크의 모든 시스템이 수신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86443E-4439-4992-A521-4BCAC68A36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36</a:t>
            </a:fld>
            <a:endParaRPr lang="en-US" altLang="ko-KR"/>
          </a:p>
        </p:txBody>
      </p:sp>
      <p:pic>
        <p:nvPicPr>
          <p:cNvPr id="6" name="Picture 2" descr="유니캐스트, 멀티캐스트, 브로드캐스트">
            <a:extLst>
              <a:ext uri="{FF2B5EF4-FFF2-40B4-BE49-F238E27FC236}">
                <a16:creationId xmlns:a16="http://schemas.microsoft.com/office/drawing/2014/main" id="{A3F3D7C5-2831-C870-C2D9-E33790664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73" y="3139764"/>
            <a:ext cx="4041653" cy="1054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244AE6B-D5EA-6174-2411-ADBC86B75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382200"/>
            <a:ext cx="6228184" cy="192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7886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95B4FA-5F41-4C95-8237-B5A54396E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논리주소 주소지정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97CEA4-71DE-499B-88A3-61EAFAB5B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논리 주소</a:t>
            </a:r>
          </a:p>
          <a:p>
            <a:pPr lvl="1"/>
            <a:r>
              <a:rPr lang="ko-KR" altLang="en-US" dirty="0"/>
              <a:t>인터넷 주소</a:t>
            </a:r>
            <a:r>
              <a:rPr lang="en-US" altLang="ko-KR" dirty="0"/>
              <a:t>, IP </a:t>
            </a:r>
            <a:r>
              <a:rPr lang="ko-KR" altLang="en-US" dirty="0"/>
              <a:t>주소</a:t>
            </a:r>
          </a:p>
          <a:p>
            <a:pPr lvl="1"/>
            <a:r>
              <a:rPr lang="ko-KR" altLang="en-US" dirty="0"/>
              <a:t>현재 인터넷에 연결된 호스트 식별</a:t>
            </a:r>
            <a:endParaRPr lang="en-US" altLang="ko-KR" dirty="0"/>
          </a:p>
          <a:p>
            <a:pPr lvl="2"/>
            <a:r>
              <a:rPr lang="en-US" altLang="ko-KR" dirty="0"/>
              <a:t>32</a:t>
            </a:r>
            <a:r>
              <a:rPr lang="ko-KR" altLang="en-US" dirty="0"/>
              <a:t>비트 주소 체계</a:t>
            </a:r>
          </a:p>
          <a:p>
            <a:pPr lvl="1"/>
            <a:r>
              <a:rPr lang="ko-KR" altLang="en-US" dirty="0" err="1"/>
              <a:t>유니캐스트</a:t>
            </a:r>
            <a:r>
              <a:rPr lang="en-US" altLang="ko-KR" dirty="0"/>
              <a:t>(</a:t>
            </a:r>
            <a:r>
              <a:rPr lang="ko-KR" altLang="en-US" dirty="0"/>
              <a:t>단일사용자</a:t>
            </a:r>
            <a:r>
              <a:rPr lang="en-US" altLang="ko-KR" dirty="0"/>
              <a:t>), </a:t>
            </a:r>
            <a:r>
              <a:rPr lang="ko-KR" altLang="en-US" dirty="0"/>
              <a:t>멀티캐스트</a:t>
            </a:r>
            <a:r>
              <a:rPr lang="en-US" altLang="ko-KR" dirty="0"/>
              <a:t>(</a:t>
            </a:r>
            <a:r>
              <a:rPr lang="ko-KR" altLang="en-US" dirty="0"/>
              <a:t>그룹수신자</a:t>
            </a:r>
            <a:r>
              <a:rPr lang="en-US" altLang="ko-KR" dirty="0"/>
              <a:t>),  </a:t>
            </a:r>
            <a:r>
              <a:rPr lang="ko-KR" altLang="en-US" dirty="0" err="1"/>
              <a:t>브로드캐스트</a:t>
            </a:r>
            <a:r>
              <a:rPr lang="en-US" altLang="ko-KR" dirty="0"/>
              <a:t>(</a:t>
            </a:r>
            <a:r>
              <a:rPr lang="ko-KR" altLang="en-US" dirty="0"/>
              <a:t>네트워크 내의 모든 시스템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IPv4 </a:t>
            </a:r>
            <a:r>
              <a:rPr lang="ko-KR" altLang="en-US" dirty="0"/>
              <a:t>주소 공간</a:t>
            </a:r>
            <a:endParaRPr lang="en-US" altLang="ko-KR" dirty="0"/>
          </a:p>
          <a:p>
            <a:pPr lvl="2"/>
            <a:r>
              <a:rPr lang="en-US" altLang="ko-KR" dirty="0"/>
              <a:t>2</a:t>
            </a:r>
            <a:r>
              <a:rPr lang="en-US" altLang="ko-KR" baseline="30000" dirty="0"/>
              <a:t>32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/>
              <a:t>4,294,967,296(</a:t>
            </a:r>
            <a:r>
              <a:rPr lang="ko-KR" altLang="en-US" dirty="0"/>
              <a:t>약 </a:t>
            </a:r>
            <a:r>
              <a:rPr lang="en-US" altLang="ko-KR" dirty="0"/>
              <a:t>40</a:t>
            </a:r>
            <a:r>
              <a:rPr lang="ko-KR" altLang="en-US" dirty="0"/>
              <a:t>억 이상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3A0BCF-83DC-4397-8A31-FAB765ED5A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37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258911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95B4FA-5F41-4C95-8237-B5A54396E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주소지정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97CEA4-71DE-499B-88A3-61EAFAB5B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예제 </a:t>
            </a:r>
            <a:r>
              <a:rPr lang="en-US" altLang="ko-KR" dirty="0"/>
              <a:t>2.5</a:t>
            </a:r>
          </a:p>
          <a:p>
            <a:pPr lvl="2"/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en-US" altLang="ko-KR" dirty="0"/>
              <a:t>LAN</a:t>
            </a:r>
            <a:r>
              <a:rPr lang="ko-KR" altLang="en-US" dirty="0"/>
              <a:t>을 </a:t>
            </a:r>
            <a:r>
              <a:rPr lang="en-US" altLang="ko-KR" dirty="0"/>
              <a:t>2</a:t>
            </a:r>
            <a:r>
              <a:rPr lang="ko-KR" altLang="en-US" dirty="0"/>
              <a:t>개의 라우터로 연결한 인터넷의 한 부분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각 장치는 각 연결에 대한 한 쌍의 주소</a:t>
            </a:r>
            <a:r>
              <a:rPr lang="en-US" altLang="ko-KR" dirty="0"/>
              <a:t>(logical</a:t>
            </a:r>
            <a:r>
              <a:rPr lang="ko-KR" altLang="en-US" dirty="0"/>
              <a:t>와 </a:t>
            </a:r>
            <a:r>
              <a:rPr lang="en-US" altLang="ko-KR" dirty="0"/>
              <a:t>physical)</a:t>
            </a:r>
            <a:r>
              <a:rPr lang="ko-KR" altLang="en-US" dirty="0"/>
              <a:t>를 가짐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이 경우에</a:t>
            </a:r>
            <a:r>
              <a:rPr lang="en-US" altLang="ko-KR" dirty="0"/>
              <a:t>, </a:t>
            </a:r>
            <a:r>
              <a:rPr lang="ko-KR" altLang="en-US" dirty="0"/>
              <a:t>각 컴퓨터는 하나의 링크에만 연결되므로 한 쌍의 주소를 가짐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각 라우터는 </a:t>
            </a:r>
            <a:r>
              <a:rPr lang="en-US" altLang="ko-KR" dirty="0"/>
              <a:t>3</a:t>
            </a:r>
            <a:r>
              <a:rPr lang="ko-KR" altLang="en-US" dirty="0"/>
              <a:t>개의 네트워크에 연결</a:t>
            </a:r>
            <a:r>
              <a:rPr lang="en-US" altLang="ko-KR" dirty="0"/>
              <a:t>(</a:t>
            </a:r>
            <a:r>
              <a:rPr lang="ko-KR" altLang="en-US" dirty="0"/>
              <a:t>그림 안에는 </a:t>
            </a:r>
            <a:r>
              <a:rPr lang="en-US" altLang="ko-KR" dirty="0"/>
              <a:t>2</a:t>
            </a:r>
            <a:r>
              <a:rPr lang="ko-KR" altLang="en-US" dirty="0"/>
              <a:t>개만 보임</a:t>
            </a:r>
            <a:r>
              <a:rPr lang="en-US" altLang="ko-KR" dirty="0"/>
              <a:t>)</a:t>
            </a:r>
            <a:r>
              <a:rPr lang="ko-KR" altLang="en-US" dirty="0"/>
              <a:t>되어있어 각 라우터는 각 연결에 대해 하나씩 </a:t>
            </a:r>
            <a:r>
              <a:rPr lang="en-US" altLang="ko-KR" dirty="0"/>
              <a:t>3</a:t>
            </a:r>
            <a:r>
              <a:rPr lang="ko-KR" altLang="en-US" dirty="0"/>
              <a:t>개의 주소를 가짐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물리 주소는 홉을 거칠 때마다 변하지만</a:t>
            </a:r>
            <a:r>
              <a:rPr lang="en-US" altLang="ko-KR" dirty="0"/>
              <a:t>, </a:t>
            </a:r>
            <a:r>
              <a:rPr lang="ko-KR" altLang="en-US" dirty="0"/>
              <a:t>논리주소는 항상 그대로 유지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3A0BCF-83DC-4397-8A31-FAB765ED5A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38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89793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046B07-1BA3-48A3-A80C-0813F211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주소지정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E8BCC0-8E91-4088-8500-2E43449986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39</a:t>
            </a:fld>
            <a:endParaRPr lang="en-US" altLang="ko-KR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79D968-8087-4BDD-82A7-7F068C496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221" y="1412776"/>
            <a:ext cx="6229123" cy="496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65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A64970-91C3-018F-451F-E615B8ACD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275BF1-3AAD-C447-143D-73B9E5AE6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패킷</a:t>
            </a:r>
            <a:r>
              <a:rPr lang="en-US" altLang="ko-KR" baseline="30000" dirty="0"/>
              <a:t>Packet</a:t>
            </a:r>
            <a:r>
              <a:rPr lang="en-US" altLang="ko-KR" dirty="0"/>
              <a:t>: </a:t>
            </a:r>
            <a:r>
              <a:rPr lang="ko-KR" altLang="en-US" dirty="0"/>
              <a:t>네트워크에 접속되어 있는 컴퓨터끼리 통신을 통하여 주고받는 데이터 단위</a:t>
            </a:r>
            <a:endParaRPr lang="en-US" altLang="ko-KR" dirty="0"/>
          </a:p>
          <a:p>
            <a:r>
              <a:rPr lang="ko-KR" altLang="en-US" dirty="0"/>
              <a:t>통신규약</a:t>
            </a:r>
            <a:r>
              <a:rPr lang="en-US" altLang="ko-KR" baseline="30000" dirty="0"/>
              <a:t>Protocol</a:t>
            </a:r>
            <a:r>
              <a:rPr lang="en-US" altLang="ko-KR" dirty="0"/>
              <a:t>: </a:t>
            </a:r>
            <a:r>
              <a:rPr lang="ko-KR" altLang="en-US" dirty="0"/>
              <a:t>통신 규약</a:t>
            </a:r>
            <a:endParaRPr lang="en-US" altLang="ko-KR" dirty="0"/>
          </a:p>
          <a:p>
            <a:pPr lvl="1"/>
            <a:r>
              <a:rPr lang="ko-KR" altLang="en-US" dirty="0"/>
              <a:t>통신에 대한 전체 모델을 이해하기 위해서는 </a:t>
            </a:r>
            <a:r>
              <a:rPr lang="en-US" altLang="ko-KR" dirty="0" err="1"/>
              <a:t>OSI</a:t>
            </a:r>
            <a:r>
              <a:rPr lang="en-US" altLang="ko-KR" baseline="30000" dirty="0" err="1"/>
              <a:t>Open</a:t>
            </a:r>
            <a:r>
              <a:rPr lang="en-US" altLang="ko-KR" baseline="30000" dirty="0"/>
              <a:t> System Interconnection</a:t>
            </a:r>
            <a:r>
              <a:rPr lang="ko-KR" altLang="en-US" dirty="0"/>
              <a:t>모델과 </a:t>
            </a:r>
            <a:r>
              <a:rPr lang="en-US" altLang="ko-KR" dirty="0"/>
              <a:t>TCP/</a:t>
            </a:r>
            <a:r>
              <a:rPr lang="en-US" altLang="ko-KR" dirty="0" err="1"/>
              <a:t>IP</a:t>
            </a:r>
            <a:r>
              <a:rPr lang="en-US" altLang="ko-KR" baseline="30000" dirty="0" err="1"/>
              <a:t>Transmission</a:t>
            </a:r>
            <a:r>
              <a:rPr lang="en-US" altLang="ko-KR" baseline="30000" dirty="0"/>
              <a:t> Control Protocol/Internet Protocol</a:t>
            </a:r>
            <a:r>
              <a:rPr lang="ko-KR" altLang="en-US" dirty="0"/>
              <a:t>모델 이해 필수</a:t>
            </a:r>
            <a:endParaRPr lang="en-US" altLang="ko-KR" dirty="0"/>
          </a:p>
          <a:p>
            <a:pPr lvl="1"/>
            <a:r>
              <a:rPr lang="ko-KR" altLang="en-US" dirty="0"/>
              <a:t>복잡한 임무를 여러 개의 계층구조로 나눔</a:t>
            </a:r>
            <a:endParaRPr lang="en-US" altLang="ko-KR" dirty="0"/>
          </a:p>
          <a:p>
            <a:pPr lvl="2"/>
            <a:r>
              <a:rPr lang="ko-KR" altLang="en-US" dirty="0"/>
              <a:t>각 계층은 각기 프로토콜을 가짐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D9D890-AA73-D3F9-D70A-700C841ECD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411139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E518C3-1678-4F3F-969F-7F864B0B9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주소지정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FF32C3-56E6-465F-8FA5-37DD66164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포트 주소</a:t>
            </a:r>
            <a:r>
              <a:rPr lang="en-US" altLang="ko-KR" dirty="0"/>
              <a:t>(Port address) </a:t>
            </a:r>
          </a:p>
          <a:p>
            <a:pPr lvl="1"/>
            <a:r>
              <a:rPr lang="ko-KR" altLang="en-US" dirty="0"/>
              <a:t>컴퓨터는 다수의 프로세스를 동시에 실행함</a:t>
            </a:r>
            <a:endParaRPr lang="en-US" altLang="ko-KR" dirty="0"/>
          </a:p>
          <a:p>
            <a:pPr lvl="1"/>
            <a:r>
              <a:rPr lang="ko-KR" altLang="en-US" dirty="0"/>
              <a:t>한 프로세스가 다른 프로세스와 통신을 함</a:t>
            </a:r>
            <a:endParaRPr lang="en-US" altLang="ko-KR" dirty="0"/>
          </a:p>
          <a:p>
            <a:pPr lvl="1"/>
            <a:r>
              <a:rPr lang="ko-KR" altLang="en-US" dirty="0"/>
              <a:t>프로세스를 식별하는 주소</a:t>
            </a:r>
            <a:r>
              <a:rPr lang="en-US" altLang="ko-KR" dirty="0"/>
              <a:t>(16</a:t>
            </a:r>
            <a:r>
              <a:rPr lang="ko-KR" altLang="en-US" dirty="0"/>
              <a:t>비트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C7437B-0DF6-4074-B1BF-EDEBBDF703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40</a:t>
            </a:fld>
            <a:endParaRPr lang="en-US" altLang="ko-KR"/>
          </a:p>
        </p:txBody>
      </p:sp>
      <p:pic>
        <p:nvPicPr>
          <p:cNvPr id="11266" name="Picture 2" descr="What is Network Port? - GeeksforGeeks">
            <a:extLst>
              <a:ext uri="{FF2B5EF4-FFF2-40B4-BE49-F238E27FC236}">
                <a16:creationId xmlns:a16="http://schemas.microsoft.com/office/drawing/2014/main" id="{9EBCB9B0-7093-85D8-86C8-F44721969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40" b="19834"/>
          <a:stretch/>
        </p:blipFill>
        <p:spPr bwMode="auto">
          <a:xfrm>
            <a:off x="1780456" y="3259025"/>
            <a:ext cx="6192688" cy="329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1084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E518C3-1678-4F3F-969F-7F864B0B9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주소지정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FF32C3-56E6-465F-8FA5-37DD66164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예제 </a:t>
            </a:r>
            <a:r>
              <a:rPr lang="en-US" altLang="ko-KR" dirty="0"/>
              <a:t>2.6</a:t>
            </a:r>
          </a:p>
          <a:p>
            <a:pPr lvl="2"/>
            <a:r>
              <a:rPr lang="ko-KR" altLang="en-US" dirty="0"/>
              <a:t>인터넷을 통하여 통신하는 두 개의 컴퓨터를 보여줌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보내는 컴퓨터는 이 시점에  포트 주소 </a:t>
            </a:r>
            <a:r>
              <a:rPr lang="en-US" altLang="ko-KR" dirty="0"/>
              <a:t>a, b, c</a:t>
            </a:r>
            <a:r>
              <a:rPr lang="ko-KR" altLang="en-US" dirty="0"/>
              <a:t>를 이용하여 </a:t>
            </a:r>
            <a:r>
              <a:rPr lang="en-US" altLang="ko-KR" dirty="0"/>
              <a:t>3</a:t>
            </a:r>
            <a:r>
              <a:rPr lang="ko-KR" altLang="en-US" dirty="0"/>
              <a:t>개의 프로세스를 실행하고 있음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수신하는 컴퓨터는 이 시간에 포트 주소 </a:t>
            </a:r>
            <a:r>
              <a:rPr lang="en-US" altLang="ko-KR" dirty="0"/>
              <a:t>j</a:t>
            </a:r>
            <a:r>
              <a:rPr lang="ko-KR" altLang="en-US" dirty="0"/>
              <a:t>와 </a:t>
            </a:r>
            <a:r>
              <a:rPr lang="en-US" altLang="ko-KR" dirty="0"/>
              <a:t>k</a:t>
            </a:r>
            <a:r>
              <a:rPr lang="ko-KR" altLang="en-US" dirty="0"/>
              <a:t>를 이용하여 두 개의 프로세스를 실행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보내는 컴퓨터에 있는 프로세스 </a:t>
            </a:r>
            <a:r>
              <a:rPr lang="en-US" altLang="ko-KR" dirty="0"/>
              <a:t>a</a:t>
            </a:r>
            <a:r>
              <a:rPr lang="ko-KR" altLang="en-US" dirty="0"/>
              <a:t>는 수신하는 컴퓨터에 </a:t>
            </a:r>
            <a:br>
              <a:rPr lang="ko-KR" altLang="en-US" dirty="0"/>
            </a:br>
            <a:r>
              <a:rPr lang="ko-KR" altLang="en-US" dirty="0"/>
              <a:t>있는 프로세스 </a:t>
            </a:r>
            <a:r>
              <a:rPr lang="en-US" altLang="ko-KR" dirty="0"/>
              <a:t>j </a:t>
            </a:r>
            <a:r>
              <a:rPr lang="ko-KR" altLang="en-US" dirty="0"/>
              <a:t>와 통신하고자 함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물리 주소는 홉간 이동 중에 물리주소는 변경되지만 포트 주소는 발신지에서 목적지까지 변경되지 않고 그대로 유지됨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C7437B-0DF6-4074-B1BF-EDEBBDF703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41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915998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E518C3-1678-4F3F-969F-7F864B0B9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주소지정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C7437B-0DF6-4074-B1BF-EDEBBDF703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42</a:t>
            </a:fld>
            <a:endParaRPr lang="en-US" alt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365502-E5EA-4864-B110-92EDEA3173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3" t="2064"/>
          <a:stretch/>
        </p:blipFill>
        <p:spPr>
          <a:xfrm>
            <a:off x="1554249" y="1340768"/>
            <a:ext cx="6042087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984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FDB999-D06E-4474-9B7A-C4AFE1E00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주소지정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D1EBDC-D04E-403E-ABF6-44653C2B8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예제 </a:t>
            </a:r>
            <a:r>
              <a:rPr lang="en-US" altLang="ko-KR" dirty="0"/>
              <a:t>2.7</a:t>
            </a:r>
          </a:p>
          <a:p>
            <a:pPr lvl="2"/>
            <a:r>
              <a:rPr lang="ko-KR" altLang="en-US" dirty="0"/>
              <a:t>포트 주소는 하나의 </a:t>
            </a:r>
            <a:r>
              <a:rPr lang="en-US" altLang="ko-KR" dirty="0"/>
              <a:t>10</a:t>
            </a:r>
            <a:r>
              <a:rPr lang="ko-KR" altLang="en-US" dirty="0"/>
              <a:t>진수로 표현</a:t>
            </a:r>
            <a:endParaRPr lang="en-US" altLang="ko-KR" dirty="0"/>
          </a:p>
          <a:p>
            <a:pPr lvl="2"/>
            <a:r>
              <a:rPr lang="ko-KR" altLang="en-US" dirty="0"/>
              <a:t>잘 알려진 포트</a:t>
            </a:r>
            <a:r>
              <a:rPr lang="en-US" altLang="ko-KR" baseline="30000" dirty="0"/>
              <a:t>Well-Known port#</a:t>
            </a:r>
            <a:r>
              <a:rPr lang="en-US" altLang="ko-KR" dirty="0"/>
              <a:t>:</a:t>
            </a:r>
          </a:p>
          <a:p>
            <a:pPr lvl="3"/>
            <a:r>
              <a:rPr lang="ko-KR" altLang="en-US" dirty="0"/>
              <a:t>인터넷 할당 번호 기관</a:t>
            </a:r>
            <a:r>
              <a:rPr lang="en-US" altLang="ko-KR" baseline="30000" dirty="0"/>
              <a:t>IANA, Internet Assigned Numbers Authority</a:t>
            </a:r>
            <a:r>
              <a:rPr lang="ko-KR" altLang="en-US" dirty="0"/>
              <a:t>에서 할당</a:t>
            </a:r>
            <a:endParaRPr lang="en-US" altLang="ko-KR" dirty="0"/>
          </a:p>
          <a:p>
            <a:pPr lvl="3"/>
            <a:r>
              <a:rPr lang="ko-KR" altLang="en-US" dirty="0"/>
              <a:t>일반적으로 시스템 또는 널리 사용되는 프로토콜에서 사용</a:t>
            </a:r>
            <a:endParaRPr lang="en-US" altLang="ko-KR" dirty="0"/>
          </a:p>
          <a:p>
            <a:pPr lvl="3"/>
            <a:r>
              <a:rPr lang="ko-KR" altLang="en-US" dirty="0"/>
              <a:t>잘 알려진 포트는 </a:t>
            </a:r>
            <a:r>
              <a:rPr lang="en-US" altLang="ko-KR" dirty="0"/>
              <a:t>0</a:t>
            </a:r>
            <a:r>
              <a:rPr lang="ko-KR" altLang="en-US" dirty="0"/>
              <a:t>에서 </a:t>
            </a:r>
            <a:r>
              <a:rPr lang="en-US" altLang="ko-KR" dirty="0"/>
              <a:t>1023</a:t>
            </a:r>
            <a:r>
              <a:rPr lang="ko-KR" altLang="en-US" dirty="0"/>
              <a:t>까지 번호가 </a:t>
            </a:r>
            <a:r>
              <a:rPr lang="ko-KR" altLang="en-US" dirty="0" err="1"/>
              <a:t>매겨짐</a:t>
            </a:r>
            <a:endParaRPr lang="en-US" altLang="ko-KR" dirty="0"/>
          </a:p>
          <a:p>
            <a:pPr lvl="3"/>
            <a:r>
              <a:rPr lang="en-US" altLang="ko-KR" dirty="0">
                <a:hlinkClick r:id="rId2"/>
              </a:rPr>
              <a:t>https://en.wikipedia.org/wiki/List_of_TCP_and_UDP_port_numbers</a:t>
            </a:r>
            <a:endParaRPr lang="en-US" altLang="ko-KR" dirty="0"/>
          </a:p>
          <a:p>
            <a:pPr lvl="3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1099E4-B685-475C-B5DC-034D19B28F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43</a:t>
            </a:fld>
            <a:endParaRPr lang="en-US" altLang="ko-KR"/>
          </a:p>
        </p:txBody>
      </p:sp>
      <p:pic>
        <p:nvPicPr>
          <p:cNvPr id="6" name="Picture 4" descr="Well-Known Ports">
            <a:extLst>
              <a:ext uri="{FF2B5EF4-FFF2-40B4-BE49-F238E27FC236}">
                <a16:creationId xmlns:a16="http://schemas.microsoft.com/office/drawing/2014/main" id="{609418A0-12DA-D80B-F02D-A86417F1D6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8"/>
          <a:stretch/>
        </p:blipFill>
        <p:spPr bwMode="auto">
          <a:xfrm>
            <a:off x="179512" y="3717032"/>
            <a:ext cx="2141646" cy="218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8131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E518C3-1678-4F3F-969F-7F864B0B9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주소지정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FF32C3-56E6-465F-8FA5-37DD66164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응용</a:t>
            </a:r>
            <a:r>
              <a:rPr lang="en-US" altLang="ko-KR" dirty="0"/>
              <a:t>-</a:t>
            </a:r>
            <a:r>
              <a:rPr lang="ko-KR" altLang="en-US" dirty="0"/>
              <a:t>지정 주소</a:t>
            </a:r>
          </a:p>
          <a:p>
            <a:pPr lvl="1"/>
            <a:r>
              <a:rPr lang="ko-KR" altLang="en-US" dirty="0"/>
              <a:t>특정 응용을 위해 설계된 주소</a:t>
            </a:r>
            <a:endParaRPr lang="en-US" altLang="ko-KR" dirty="0"/>
          </a:p>
          <a:p>
            <a:pPr lvl="1"/>
            <a:r>
              <a:rPr lang="ko-KR" altLang="en-US" dirty="0"/>
              <a:t>전자우편 주소</a:t>
            </a:r>
            <a:r>
              <a:rPr lang="en-US" altLang="ko-KR" dirty="0"/>
              <a:t>: chulsoo@daum.net</a:t>
            </a:r>
          </a:p>
          <a:p>
            <a:pPr lvl="1"/>
            <a:r>
              <a:rPr lang="en-US" altLang="ko-KR" dirty="0"/>
              <a:t>URL(Uniform Resource Locator): www.google.com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C7437B-0DF6-4074-B1BF-EDEBBDF703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44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144570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23" y="1047564"/>
            <a:ext cx="8813791" cy="5621535"/>
          </a:xfrm>
        </p:spPr>
        <p:txBody>
          <a:bodyPr vert="horz" lIns="68580" tIns="34290" rIns="68580" bIns="34290" rtlCol="0" anchor="t">
            <a:normAutofit/>
          </a:bodyPr>
          <a:lstStyle/>
          <a:p>
            <a:pPr>
              <a:buClr>
                <a:srgbClr val="069EE9"/>
              </a:buClr>
            </a:pPr>
            <a:r>
              <a:rPr kumimoji="1" lang="ko-KR" altLang="en-US" dirty="0">
                <a:solidFill>
                  <a:srgbClr val="069EE9"/>
                </a:solidFill>
              </a:rPr>
              <a:t>내 컴퓨터와 구글의 서버 컴퓨터는 어떻게 연결되어 있을까</a:t>
            </a:r>
            <a:r>
              <a:rPr kumimoji="1" lang="en-US" altLang="ko-KR" dirty="0">
                <a:solidFill>
                  <a:srgbClr val="069EE9"/>
                </a:solidFill>
              </a:rPr>
              <a:t>?</a:t>
            </a:r>
          </a:p>
          <a:p>
            <a:pPr marL="342900" lvl="1" indent="0">
              <a:buNone/>
            </a:pPr>
            <a:endParaRPr lang="en-US" altLang="ko-KR" dirty="0">
              <a:latin typeface="맑은 고딕"/>
              <a:ea typeface="맑은 고딕"/>
            </a:endParaRPr>
          </a:p>
          <a:p>
            <a:pPr lvl="1">
              <a:buClr>
                <a:srgbClr val="E47525"/>
              </a:buClr>
              <a:buFont typeface="Calibri" pitchFamily="2" charset="2"/>
              <a:buChar char="-"/>
            </a:pPr>
            <a:r>
              <a:rPr kumimoji="1" lang="ko-KR" altLang="en-US" dirty="0">
                <a:latin typeface="맑은 고딕"/>
                <a:ea typeface="맑은 고딕"/>
              </a:rPr>
              <a:t>명령 프롬프트에서 </a:t>
            </a:r>
            <a:r>
              <a:rPr kumimoji="1" lang="en-US" altLang="ko-KR" dirty="0">
                <a:latin typeface="맑은 고딕"/>
                <a:ea typeface="맑은 고딕"/>
              </a:rPr>
              <a:t>‘</a:t>
            </a:r>
            <a:r>
              <a:rPr kumimoji="1" lang="en-US" altLang="ko-KR" dirty="0" err="1">
                <a:latin typeface="맑은 고딕"/>
                <a:ea typeface="맑은 고딕"/>
              </a:rPr>
              <a:t>tracert</a:t>
            </a:r>
            <a:r>
              <a:rPr kumimoji="1" lang="en-US" altLang="ko-KR" dirty="0">
                <a:latin typeface="맑은 고딕"/>
                <a:ea typeface="맑은 고딕"/>
              </a:rPr>
              <a:t> </a:t>
            </a:r>
            <a:r>
              <a:rPr kumimoji="1" lang="en-US" altLang="ko-KR" dirty="0">
                <a:latin typeface="맑은 고딕"/>
                <a:ea typeface="맑은 고딕"/>
                <a:hlinkClick r:id="rId3"/>
              </a:rPr>
              <a:t>www.google.com</a:t>
            </a:r>
            <a:r>
              <a:rPr kumimoji="1" lang="en-US" altLang="ko-KR" dirty="0">
                <a:latin typeface="맑은 고딕"/>
                <a:ea typeface="맑은 고딕"/>
              </a:rPr>
              <a:t>’ </a:t>
            </a:r>
            <a:r>
              <a:rPr kumimoji="1" lang="ko-KR" altLang="en-US" dirty="0">
                <a:latin typeface="맑은 고딕"/>
                <a:ea typeface="맑은 고딕"/>
              </a:rPr>
              <a:t>이라고 입력하고 </a:t>
            </a:r>
            <a:r>
              <a:rPr kumimoji="1" lang="en-US" altLang="ko-KR" dirty="0">
                <a:latin typeface="맑은 고딕"/>
                <a:ea typeface="맑은 고딕"/>
              </a:rPr>
              <a:t>&lt;Enter&gt;</a:t>
            </a:r>
            <a:r>
              <a:rPr kumimoji="1" lang="ko-KR" altLang="en-US" dirty="0" err="1">
                <a:latin typeface="맑은 고딕"/>
                <a:ea typeface="맑은 고딕"/>
              </a:rPr>
              <a:t>를</a:t>
            </a:r>
            <a:r>
              <a:rPr kumimoji="1" lang="ko-KR" altLang="en-US" dirty="0">
                <a:latin typeface="맑은 고딕"/>
                <a:ea typeface="맑은 고딕"/>
              </a:rPr>
              <a:t> 누른다</a:t>
            </a:r>
            <a:r>
              <a:rPr kumimoji="1" lang="en-US" altLang="ko-KR" dirty="0">
                <a:latin typeface="맑은 고딕"/>
                <a:ea typeface="맑은 고딕"/>
              </a:rPr>
              <a:t>.</a:t>
            </a:r>
            <a:endParaRPr lang="en-US" altLang="ko-KR" dirty="0">
              <a:latin typeface="맑은 고딕"/>
              <a:ea typeface="맑은 고딕"/>
            </a:endParaRPr>
          </a:p>
          <a:p>
            <a:pPr lvl="1">
              <a:buClr>
                <a:srgbClr val="E47525"/>
              </a:buClr>
              <a:buFont typeface="Calibri" pitchFamily="2" charset="2"/>
              <a:buChar char="-"/>
            </a:pPr>
            <a:r>
              <a:rPr lang="ko-KR" altLang="en-US" dirty="0">
                <a:latin typeface="Malgun Gothic"/>
                <a:ea typeface="Malgun Gothic"/>
              </a:rPr>
              <a:t>여러 네트워크를 거쳐가면서 목적지인 </a:t>
            </a:r>
            <a:br>
              <a:rPr lang="ko-KR" altLang="en-US" dirty="0">
                <a:latin typeface="Malgun Gothic"/>
                <a:ea typeface="Malgun Gothic"/>
              </a:rPr>
            </a:br>
            <a:r>
              <a:rPr lang="en-US" dirty="0" err="1">
                <a:latin typeface="맑은 고딕"/>
                <a:ea typeface="맑은 고딕"/>
              </a:rPr>
              <a:t>구글의</a:t>
            </a:r>
            <a:r>
              <a:rPr lang="en-US" dirty="0">
                <a:latin typeface="맑은 고딕"/>
                <a:ea typeface="맑은 고딕"/>
              </a:rPr>
              <a:t> </a:t>
            </a:r>
            <a:r>
              <a:rPr lang="en-US" dirty="0" err="1">
                <a:latin typeface="맑은 고딕"/>
                <a:ea typeface="맑은 고딕"/>
              </a:rPr>
              <a:t>서버</a:t>
            </a:r>
            <a:r>
              <a:rPr lang="en-US" dirty="0">
                <a:latin typeface="맑은 고딕"/>
                <a:ea typeface="맑은 고딕"/>
              </a:rPr>
              <a:t> </a:t>
            </a:r>
            <a:r>
              <a:rPr lang="en-US" dirty="0" err="1">
                <a:latin typeface="맑은 고딕"/>
                <a:ea typeface="맑은 고딕"/>
              </a:rPr>
              <a:t>컴퓨터까지</a:t>
            </a:r>
            <a:r>
              <a:rPr lang="en-US" dirty="0">
                <a:latin typeface="맑은 고딕"/>
                <a:ea typeface="맑은 고딕"/>
              </a:rPr>
              <a:t> </a:t>
            </a:r>
            <a:r>
              <a:rPr lang="en-US" dirty="0" err="1">
                <a:latin typeface="맑은 고딕"/>
                <a:ea typeface="맑은 고딕"/>
              </a:rPr>
              <a:t>가는</a:t>
            </a:r>
            <a:r>
              <a:rPr lang="en-US" dirty="0">
                <a:latin typeface="맑은 고딕"/>
                <a:ea typeface="맑은 고딕"/>
              </a:rPr>
              <a:t> </a:t>
            </a:r>
            <a:r>
              <a:rPr lang="en-US" dirty="0" err="1">
                <a:latin typeface="맑은 고딕"/>
                <a:ea typeface="맑은 고딕"/>
              </a:rPr>
              <a:t>것을</a:t>
            </a:r>
            <a:r>
              <a:rPr lang="en-US" dirty="0">
                <a:latin typeface="맑은 고딕"/>
                <a:ea typeface="맑은 고딕"/>
              </a:rPr>
              <a:t> </a:t>
            </a:r>
            <a:r>
              <a:rPr lang="en-US" dirty="0" err="1">
                <a:latin typeface="맑은 고딕"/>
                <a:ea typeface="맑은 고딕"/>
              </a:rPr>
              <a:t>확인</a:t>
            </a:r>
            <a:endParaRPr lang="en-US" sz="1050" dirty="0" err="1">
              <a:ea typeface="맑은 고딕"/>
            </a:endParaRPr>
          </a:p>
          <a:p>
            <a:pPr lvl="1">
              <a:buClr>
                <a:srgbClr val="E47525"/>
              </a:buClr>
              <a:buFont typeface="Calibri" pitchFamily="2" charset="2"/>
              <a:buChar char="-"/>
            </a:pPr>
            <a:r>
              <a:rPr kumimoji="1" lang="ko-KR" altLang="en-US" dirty="0" err="1">
                <a:latin typeface="맑은 고딕"/>
                <a:ea typeface="맑은 고딕"/>
              </a:rPr>
              <a:t>c.f</a:t>
            </a:r>
            <a:r>
              <a:rPr kumimoji="1" lang="ko-KR" altLang="en-US" dirty="0">
                <a:latin typeface="맑은 고딕"/>
                <a:ea typeface="맑은 고딕"/>
              </a:rPr>
              <a:t>.&gt; </a:t>
            </a:r>
            <a:r>
              <a:rPr kumimoji="1" lang="ko-KR" altLang="en-US" dirty="0" err="1">
                <a:latin typeface="맑은 고딕"/>
                <a:ea typeface="맑은 고딕"/>
              </a:rPr>
              <a:t>Linux</a:t>
            </a:r>
            <a:r>
              <a:rPr kumimoji="1" lang="ko-KR" altLang="en-US" dirty="0">
                <a:latin typeface="맑은 고딕"/>
                <a:ea typeface="맑은 고딕"/>
              </a:rPr>
              <a:t> :  </a:t>
            </a:r>
            <a:br>
              <a:rPr kumimoji="1" lang="ko-KR" altLang="en-US" dirty="0">
                <a:latin typeface="맑은 고딕"/>
                <a:ea typeface="맑은 고딕"/>
              </a:rPr>
            </a:br>
            <a:r>
              <a:rPr lang="en-US" altLang="ko-KR" dirty="0">
                <a:latin typeface="맑은 고딕"/>
                <a:ea typeface="맑은 고딕"/>
              </a:rPr>
              <a:t>-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ko-KR" altLang="en-US" dirty="0" err="1">
                <a:latin typeface="맑은 고딕"/>
                <a:ea typeface="맑은 고딕"/>
              </a:rPr>
              <a:t>traceroute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ko-KR" altLang="en-US" dirty="0">
                <a:latin typeface="맑은 고딕"/>
                <a:ea typeface="맑은 고딕"/>
                <a:hlinkClick r:id="rId4"/>
              </a:rPr>
              <a:t>www.google.com</a:t>
            </a:r>
            <a:br>
              <a:rPr lang="ko-KR" altLang="en-US" dirty="0">
                <a:latin typeface="맑은 고딕"/>
                <a:ea typeface="맑은 고딕"/>
              </a:rPr>
            </a:br>
            <a:r>
              <a:rPr lang="ko-KR" altLang="en-US" sz="1800" dirty="0">
                <a:latin typeface="맑은 고딕"/>
                <a:ea typeface="맑은 고딕"/>
              </a:rPr>
              <a:t>  -</a:t>
            </a:r>
            <a:r>
              <a:rPr lang="ko-KR" sz="1050" dirty="0">
                <a:latin typeface="맑은 고딕"/>
                <a:ea typeface="+mn-lt"/>
                <a:cs typeface="+mn-lt"/>
              </a:rPr>
              <a:t>패킷이 특정 목적지까지 이동하는 경로를 추적하여 각 중간 경유지(홉) </a:t>
            </a:r>
            <a:br>
              <a:rPr lang="ko-KR" altLang="en-US" sz="1050" dirty="0">
                <a:latin typeface="맑은 고딕"/>
                <a:ea typeface="+mn-lt"/>
                <a:cs typeface="+mn-lt"/>
              </a:rPr>
            </a:br>
            <a:r>
              <a:rPr lang="ko-KR" sz="1050" dirty="0">
                <a:latin typeface="맑은 고딕"/>
                <a:ea typeface="+mn-lt"/>
                <a:cs typeface="+mn-lt"/>
              </a:rPr>
              <a:t>정보를 </a:t>
            </a:r>
            <a:r>
              <a:rPr lang="ko-KR" altLang="en-US" sz="1050" dirty="0">
                <a:latin typeface="맑은 고딕"/>
                <a:ea typeface="+mn-lt"/>
                <a:cs typeface="+mn-lt"/>
              </a:rPr>
              <a:t>보여줌</a:t>
            </a:r>
            <a:br>
              <a:rPr lang="ko-KR" altLang="en-US" sz="900" dirty="0">
                <a:latin typeface="맑은 고딕"/>
                <a:ea typeface="맑은 고딕"/>
              </a:rPr>
            </a:br>
            <a:r>
              <a:rPr lang="en-US" altLang="ko-KR" dirty="0">
                <a:latin typeface="맑은 고딕"/>
                <a:ea typeface="맑은 고딕"/>
              </a:rPr>
              <a:t>-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ko-KR" altLang="en-US" dirty="0" err="1">
                <a:latin typeface="맑은 고딕"/>
                <a:ea typeface="맑은 고딕"/>
              </a:rPr>
              <a:t>nslookup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ko-KR" altLang="en-US" dirty="0">
                <a:latin typeface="맑은 고딕"/>
                <a:ea typeface="맑은 고딕"/>
                <a:hlinkClick r:id="rId5"/>
              </a:rPr>
              <a:t>www.goole.com</a:t>
            </a:r>
            <a:br>
              <a:rPr lang="ko-KR" altLang="en-US" dirty="0">
                <a:latin typeface="맑은 고딕"/>
                <a:ea typeface="맑은 고딕"/>
              </a:rPr>
            </a:br>
            <a:r>
              <a:rPr lang="ko-KR" altLang="en-US" dirty="0">
                <a:latin typeface="맑은 고딕"/>
                <a:ea typeface="맑은 고딕"/>
              </a:rPr>
              <a:t>  </a:t>
            </a:r>
            <a:r>
              <a:rPr lang="ko-KR" altLang="en-US" sz="1050" dirty="0">
                <a:latin typeface="맑은 고딕"/>
                <a:ea typeface="맑은 고딕"/>
              </a:rPr>
              <a:t>-도메인 이름을 IP 주소로 변환하거나 그 반대로 변환하는 DNS 조회를 수행</a:t>
            </a:r>
            <a:br>
              <a:rPr lang="ko-KR" altLang="en-US" dirty="0">
                <a:latin typeface="맑은 고딕"/>
                <a:ea typeface="맑은 고딕"/>
              </a:rPr>
            </a:br>
            <a:r>
              <a:rPr lang="ko-KR" altLang="en-US" dirty="0">
                <a:latin typeface="맑은 고딕"/>
                <a:ea typeface="맑은 고딕"/>
              </a:rPr>
              <a:t>- </a:t>
            </a:r>
            <a:r>
              <a:rPr lang="ko-KR" altLang="en-US" dirty="0" err="1">
                <a:latin typeface="맑은 고딕"/>
                <a:ea typeface="맑은 고딕"/>
              </a:rPr>
              <a:t>dig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ko-KR" altLang="en-US" dirty="0">
                <a:latin typeface="맑은 고딕"/>
                <a:ea typeface="맑은 고딕"/>
                <a:hlinkClick r:id="rId4"/>
              </a:rPr>
              <a:t>www.google.com</a:t>
            </a:r>
            <a:br>
              <a:rPr lang="ko-KR" altLang="en-US" dirty="0">
                <a:latin typeface="맑은 고딕"/>
                <a:ea typeface="맑은 고딕"/>
              </a:rPr>
            </a:br>
            <a:r>
              <a:rPr lang="ko-KR" altLang="en-US" sz="1050" dirty="0">
                <a:latin typeface="맑은 고딕"/>
                <a:ea typeface="맑은 고딕"/>
              </a:rPr>
              <a:t> </a:t>
            </a:r>
            <a:r>
              <a:rPr lang="en-US" altLang="ko-KR" sz="1050" dirty="0">
                <a:latin typeface="맑은 고딕"/>
                <a:ea typeface="맑은 고딕"/>
              </a:rPr>
              <a:t>-</a:t>
            </a:r>
            <a:r>
              <a:rPr lang="en-US" sz="1050" dirty="0" err="1">
                <a:latin typeface="맑은 고딕"/>
                <a:ea typeface="+mn-lt"/>
                <a:cs typeface="+mn-lt"/>
              </a:rPr>
              <a:t>nslookup보다</a:t>
            </a:r>
            <a:r>
              <a:rPr lang="en-US" sz="1050" dirty="0">
                <a:latin typeface="맑은 고딕"/>
                <a:ea typeface="+mn-lt"/>
                <a:cs typeface="+mn-lt"/>
              </a:rPr>
              <a:t> 더 </a:t>
            </a:r>
            <a:r>
              <a:rPr lang="en-US" sz="1050" dirty="0" err="1">
                <a:latin typeface="맑은 고딕"/>
                <a:ea typeface="+mn-lt"/>
                <a:cs typeface="+mn-lt"/>
              </a:rPr>
              <a:t>강력하고</a:t>
            </a:r>
            <a:r>
              <a:rPr lang="en-US" sz="1050" dirty="0">
                <a:latin typeface="맑은 고딕"/>
                <a:ea typeface="+mn-lt"/>
                <a:cs typeface="+mn-lt"/>
              </a:rPr>
              <a:t> </a:t>
            </a:r>
            <a:r>
              <a:rPr lang="en-US" sz="1050" dirty="0" err="1">
                <a:latin typeface="맑은 고딕"/>
                <a:ea typeface="+mn-lt"/>
                <a:cs typeface="+mn-lt"/>
              </a:rPr>
              <a:t>유연한</a:t>
            </a:r>
            <a:r>
              <a:rPr lang="en-US" sz="1050" dirty="0">
                <a:latin typeface="맑은 고딕"/>
                <a:ea typeface="+mn-lt"/>
                <a:cs typeface="+mn-lt"/>
              </a:rPr>
              <a:t> DNS </a:t>
            </a:r>
            <a:r>
              <a:rPr lang="en-US" sz="1050" dirty="0" err="1">
                <a:latin typeface="맑은 고딕"/>
                <a:ea typeface="+mn-lt"/>
                <a:cs typeface="+mn-lt"/>
              </a:rPr>
              <a:t>조회</a:t>
            </a:r>
            <a:r>
              <a:rPr lang="en-US" sz="1050" dirty="0">
                <a:latin typeface="맑은 고딕"/>
                <a:ea typeface="+mn-lt"/>
                <a:cs typeface="+mn-lt"/>
              </a:rPr>
              <a:t> </a:t>
            </a:r>
            <a:r>
              <a:rPr lang="ko-KR" altLang="en-US" sz="1050" dirty="0">
                <a:latin typeface="맑은 고딕"/>
                <a:ea typeface="+mn-lt"/>
                <a:cs typeface="+mn-lt"/>
              </a:rPr>
              <a:t>도구</a:t>
            </a:r>
            <a:br>
              <a:rPr lang="ko-KR" altLang="en-US" sz="1050" dirty="0">
                <a:ea typeface="+mn-lt"/>
                <a:cs typeface="+mn-lt"/>
              </a:rPr>
            </a:br>
            <a:r>
              <a:rPr lang="ko-KR" altLang="en-US" sz="1050" dirty="0">
                <a:latin typeface="맑은 고딕"/>
                <a:ea typeface="+mn-lt"/>
                <a:cs typeface="+mn-lt"/>
              </a:rPr>
              <a:t> -다양한</a:t>
            </a:r>
            <a:r>
              <a:rPr lang="en-US" sz="1050" dirty="0">
                <a:latin typeface="맑은 고딕"/>
                <a:ea typeface="+mn-lt"/>
                <a:cs typeface="+mn-lt"/>
              </a:rPr>
              <a:t> DNS </a:t>
            </a:r>
            <a:r>
              <a:rPr lang="en-US" sz="1050" dirty="0" err="1">
                <a:latin typeface="맑은 고딕"/>
                <a:ea typeface="+mn-lt"/>
                <a:cs typeface="+mn-lt"/>
              </a:rPr>
              <a:t>레코드</a:t>
            </a:r>
            <a:r>
              <a:rPr lang="en-US" sz="1050" dirty="0">
                <a:latin typeface="맑은 고딕"/>
                <a:ea typeface="+mn-lt"/>
                <a:cs typeface="+mn-lt"/>
              </a:rPr>
              <a:t> </a:t>
            </a:r>
            <a:r>
              <a:rPr lang="en-US" sz="1050" dirty="0" err="1">
                <a:latin typeface="맑은 고딕"/>
                <a:ea typeface="+mn-lt"/>
                <a:cs typeface="+mn-lt"/>
              </a:rPr>
              <a:t>정보를</a:t>
            </a:r>
            <a:r>
              <a:rPr lang="en-US" sz="1050" dirty="0">
                <a:latin typeface="맑은 고딕"/>
                <a:ea typeface="+mn-lt"/>
                <a:cs typeface="+mn-lt"/>
              </a:rPr>
              <a:t> </a:t>
            </a:r>
            <a:r>
              <a:rPr lang="en-US" sz="1050" dirty="0" err="1">
                <a:latin typeface="맑은 고딕"/>
                <a:ea typeface="+mn-lt"/>
                <a:cs typeface="+mn-lt"/>
              </a:rPr>
              <a:t>상세하게</a:t>
            </a:r>
            <a:r>
              <a:rPr lang="en-US" sz="1050" dirty="0">
                <a:latin typeface="맑은 고딕"/>
                <a:ea typeface="+mn-lt"/>
                <a:cs typeface="+mn-lt"/>
              </a:rPr>
              <a:t> </a:t>
            </a:r>
            <a:r>
              <a:rPr lang="ko-KR" altLang="en-US" sz="1050" dirty="0">
                <a:latin typeface="맑은 고딕"/>
                <a:ea typeface="+mn-lt"/>
                <a:cs typeface="+mn-lt"/>
              </a:rPr>
              <a:t>조회</a:t>
            </a:r>
            <a:endParaRPr lang="en-US" sz="1050" dirty="0">
              <a:latin typeface="맑은 고딕"/>
              <a:ea typeface="맑은 고딕"/>
            </a:endParaRPr>
          </a:p>
          <a:p>
            <a:pPr lvl="1">
              <a:buClr>
                <a:srgbClr val="E47525"/>
              </a:buClr>
              <a:buFont typeface="Calibri" pitchFamily="2" charset="2"/>
              <a:buChar char="-"/>
            </a:pPr>
            <a:endParaRPr lang="ko-KR" altLang="en-US" dirty="0">
              <a:latin typeface="맑은 고딕"/>
              <a:ea typeface="맑은 고딕"/>
            </a:endParaRPr>
          </a:p>
          <a:p>
            <a:pPr lvl="1">
              <a:buClr>
                <a:srgbClr val="E47525"/>
              </a:buClr>
              <a:buFont typeface="Calibri" pitchFamily="2" charset="2"/>
              <a:buChar char="-"/>
            </a:pPr>
            <a:endParaRPr lang="ko-KR" altLang="en-US" dirty="0">
              <a:latin typeface="맑은 고딕"/>
              <a:ea typeface="맑은 고딕"/>
            </a:endParaRPr>
          </a:p>
          <a:p>
            <a:pPr marL="342900" lvl="1" indent="0">
              <a:buNone/>
            </a:pPr>
            <a:endParaRPr lang="ko-KR" altLang="en-US" dirty="0">
              <a:latin typeface="맑은 고딕"/>
              <a:ea typeface="맑은 고딕"/>
            </a:endParaRPr>
          </a:p>
          <a:p>
            <a:pPr marL="342900" lvl="1" indent="0">
              <a:buNone/>
            </a:pPr>
            <a:endParaRPr lang="ko-KR" altLang="en-US" dirty="0">
              <a:latin typeface="맑은 고딕"/>
              <a:ea typeface="맑은 고딕"/>
            </a:endParaRPr>
          </a:p>
          <a:p>
            <a:pPr marL="342900" lvl="1" indent="0">
              <a:buNone/>
            </a:pPr>
            <a:endParaRPr lang="ko-KR" altLang="en-US" dirty="0">
              <a:latin typeface="Malgun Gothic"/>
              <a:ea typeface="Malgun Gothic"/>
            </a:endParaRPr>
          </a:p>
          <a:p>
            <a:pPr marL="342900" lvl="1" indent="0">
              <a:buNone/>
            </a:pPr>
            <a:endParaRPr lang="ko-KR" dirty="0">
              <a:latin typeface="Malgun Gothic"/>
              <a:ea typeface="Malgun Gothic"/>
            </a:endParaRPr>
          </a:p>
          <a:p>
            <a:pPr marL="342900" lvl="1" indent="0">
              <a:buNone/>
            </a:pPr>
            <a:endParaRPr lang="ko-KR" dirty="0">
              <a:latin typeface="Malgun Gothic"/>
              <a:ea typeface="Malgun Gothic"/>
            </a:endParaRPr>
          </a:p>
          <a:p>
            <a:pPr marL="342900" lvl="1" indent="0">
              <a:buNone/>
            </a:pPr>
            <a:endParaRPr lang="ko-KR" altLang="en-US" dirty="0">
              <a:latin typeface="맑은 고딕"/>
              <a:ea typeface="맑은 고딕"/>
            </a:endParaRPr>
          </a:p>
          <a:p>
            <a:pPr marL="342900" lvl="1" indent="0">
              <a:buNone/>
            </a:pPr>
            <a:endParaRPr lang="ko-KR" altLang="en-US" dirty="0">
              <a:latin typeface="맑은 고딕"/>
              <a:ea typeface="맑은 고딕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734DA72-8CAD-F295-7D33-E2D271747395}"/>
              </a:ext>
            </a:extLst>
          </p:cNvPr>
          <p:cNvSpPr txBox="1">
            <a:spLocks/>
          </p:cNvSpPr>
          <p:nvPr/>
        </p:nvSpPr>
        <p:spPr>
          <a:xfrm>
            <a:off x="7564" y="563332"/>
            <a:ext cx="6444705" cy="415426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400" dirty="0">
                <a:solidFill>
                  <a:srgbClr val="069EE9"/>
                </a:solidFill>
                <a:ea typeface="나눔스퀘어 ExtraBold"/>
              </a:rPr>
              <a:t>실습 </a:t>
            </a:r>
            <a:endParaRPr kumimoji="1" lang="ko-KR" altLang="en-US" sz="2400" dirty="0">
              <a:solidFill>
                <a:srgbClr val="069EE9"/>
              </a:solidFill>
              <a:ea typeface="나눔스퀘어 Extra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DD7EA1-7A22-DC56-2203-8B185DF87B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0910" y="3156200"/>
            <a:ext cx="3656927" cy="256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7494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389" y="2032909"/>
            <a:ext cx="8045222" cy="3611432"/>
          </a:xfrm>
        </p:spPr>
        <p:txBody>
          <a:bodyPr>
            <a:normAutofit fontScale="92500" lnSpcReduction="10000"/>
          </a:bodyPr>
          <a:lstStyle/>
          <a:p>
            <a:pPr>
              <a:buClr>
                <a:srgbClr val="069EE9"/>
              </a:buClr>
            </a:pPr>
            <a:r>
              <a:rPr kumimoji="1" lang="ko-KR" altLang="en-US" dirty="0">
                <a:solidFill>
                  <a:srgbClr val="069EE9"/>
                </a:solidFill>
              </a:rPr>
              <a:t>네트워크 프로토콜</a:t>
            </a:r>
            <a:endParaRPr kumimoji="1" lang="en-US" altLang="ko-KR" dirty="0">
              <a:solidFill>
                <a:srgbClr val="069EE9"/>
              </a:solidFill>
            </a:endParaRPr>
          </a:p>
          <a:p>
            <a:pPr marL="342900" lvl="1" indent="0">
              <a:buClr>
                <a:srgbClr val="E47525"/>
              </a:buClr>
              <a:buNone/>
            </a:pPr>
            <a:endParaRPr kumimoji="1" lang="en-US" altLang="ko-KR" dirty="0"/>
          </a:p>
          <a:p>
            <a:pPr lvl="1">
              <a:buClr>
                <a:srgbClr val="069EE9"/>
              </a:buClr>
            </a:pPr>
            <a:r>
              <a:rPr kumimoji="1" lang="ko-KR" altLang="en-US" b="1" dirty="0"/>
              <a:t>프로토콜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(protocol)</a:t>
            </a:r>
            <a:r>
              <a:rPr kumimoji="1" lang="ko-KR" altLang="en-US" dirty="0"/>
              <a:t>은 일종의 약속</a:t>
            </a:r>
            <a:r>
              <a:rPr kumimoji="1" lang="en-US" altLang="ko-KR" dirty="0"/>
              <a:t>, </a:t>
            </a:r>
            <a:r>
              <a:rPr kumimoji="1" lang="ko-KR" altLang="en-US" dirty="0"/>
              <a:t>양식 </a:t>
            </a:r>
            <a:endParaRPr kumimoji="1" lang="en-US" altLang="ko-KR" dirty="0"/>
          </a:p>
          <a:p>
            <a:pPr marL="342900" lvl="1" indent="0">
              <a:buClr>
                <a:srgbClr val="E47525"/>
              </a:buClr>
              <a:buNone/>
            </a:pPr>
            <a:r>
              <a:rPr kumimoji="1" lang="ko-KR" altLang="en-US" dirty="0"/>
              <a:t>네트워크에서 노드와 노드가 통신할 때 </a:t>
            </a:r>
            <a:endParaRPr kumimoji="1" lang="en-US" altLang="ko-KR" dirty="0"/>
          </a:p>
          <a:p>
            <a:pPr marL="342900" lvl="1" indent="0">
              <a:buClr>
                <a:srgbClr val="E47525"/>
              </a:buClr>
              <a:buNone/>
            </a:pPr>
            <a:r>
              <a:rPr kumimoji="1" lang="ko-KR" altLang="en-US" dirty="0"/>
              <a:t>어떤 노드가 어느 노드에게 어떤 데이터를 </a:t>
            </a:r>
            <a:endParaRPr kumimoji="1" lang="en-US" altLang="ko-KR" dirty="0"/>
          </a:p>
          <a:p>
            <a:pPr marL="342900" lvl="1" indent="0">
              <a:buClr>
                <a:srgbClr val="E47525"/>
              </a:buClr>
              <a:buNone/>
            </a:pPr>
            <a:r>
              <a:rPr kumimoji="1" lang="ko-KR" altLang="en-US" dirty="0"/>
              <a:t>어떻게 보내는지 작성하기위한 양식이다</a:t>
            </a:r>
            <a:r>
              <a:rPr kumimoji="1" lang="en-US" altLang="ko-KR" dirty="0"/>
              <a:t>.</a:t>
            </a:r>
          </a:p>
          <a:p>
            <a:pPr lvl="1">
              <a:buClr>
                <a:srgbClr val="E47525"/>
              </a:buClr>
            </a:pPr>
            <a:endParaRPr kumimoji="1" lang="en-US" altLang="ko-KR" dirty="0"/>
          </a:p>
          <a:p>
            <a:pPr lvl="1">
              <a:buClr>
                <a:srgbClr val="069EE9"/>
              </a:buClr>
            </a:pPr>
            <a:r>
              <a:rPr kumimoji="1" lang="ko-KR" altLang="en-US" dirty="0"/>
              <a:t>택배는 택배만의 양식 </a:t>
            </a:r>
            <a:endParaRPr kumimoji="1" lang="en-US" altLang="ko-KR" dirty="0"/>
          </a:p>
          <a:p>
            <a:pPr marL="342900" lvl="1" indent="0">
              <a:buClr>
                <a:srgbClr val="E47525"/>
              </a:buClr>
              <a:buNone/>
            </a:pPr>
            <a:r>
              <a:rPr kumimoji="1" lang="ko-KR" altLang="en-US" dirty="0"/>
              <a:t>편지는 편지만의 양식 </a:t>
            </a:r>
            <a:endParaRPr kumimoji="1" lang="en-US" altLang="ko-KR" dirty="0"/>
          </a:p>
          <a:p>
            <a:pPr marL="342900" lvl="1" indent="0">
              <a:buClr>
                <a:srgbClr val="E47525"/>
              </a:buClr>
              <a:buNone/>
            </a:pPr>
            <a:r>
              <a:rPr kumimoji="1" lang="ko-KR" altLang="en-US" dirty="0"/>
              <a:t>전화는 전화만의 양식이 있듯이</a:t>
            </a:r>
            <a:endParaRPr kumimoji="1" lang="en-US" altLang="ko-KR" dirty="0"/>
          </a:p>
          <a:p>
            <a:pPr marL="342900" lvl="1" indent="0">
              <a:buClr>
                <a:srgbClr val="E47525"/>
              </a:buClr>
              <a:buNone/>
            </a:pPr>
            <a:r>
              <a:rPr kumimoji="1" lang="ko-KR" altLang="en-US" dirty="0"/>
              <a:t>각 프로토콜들도 해당 프로토콜만의 양식이 있다</a:t>
            </a:r>
            <a:endParaRPr kumimoji="1"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734DA72-8CAD-F295-7D33-E2D271747395}"/>
              </a:ext>
            </a:extLst>
          </p:cNvPr>
          <p:cNvSpPr txBox="1">
            <a:spLocks/>
          </p:cNvSpPr>
          <p:nvPr/>
        </p:nvSpPr>
        <p:spPr>
          <a:xfrm>
            <a:off x="480530" y="1213660"/>
            <a:ext cx="7406170" cy="415426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01-4</a:t>
            </a:r>
            <a:r>
              <a:rPr kumimoji="1" lang="en-US" altLang="ko-KR" sz="2400" dirty="0">
                <a:solidFill>
                  <a:schemeClr val="bg1"/>
                </a:solidFill>
                <a:latin typeface="나눔스퀘어 ExtraBold"/>
                <a:ea typeface="나눔스퀘어 ExtraBold"/>
              </a:rPr>
              <a:t>    </a:t>
            </a:r>
            <a:r>
              <a:rPr lang="en-US" altLang="ko-KR" sz="2400" dirty="0">
                <a:solidFill>
                  <a:schemeClr val="bg1"/>
                </a:solidFill>
                <a:ea typeface="나눔스퀘어 ExtraBold"/>
              </a:rPr>
              <a:t>&gt;</a:t>
            </a:r>
            <a:r>
              <a:rPr lang="ko-KR" altLang="en-US" sz="2400" dirty="0">
                <a:solidFill>
                  <a:srgbClr val="069EE9"/>
                </a:solidFill>
                <a:ea typeface="나눔스퀘어 ExtraBold"/>
              </a:rPr>
              <a:t>&gt;프로토콜이란 무엇일까</a:t>
            </a:r>
            <a:r>
              <a:rPr kumimoji="1" lang="en-US" altLang="ko-KR" sz="2400" dirty="0">
                <a:solidFill>
                  <a:srgbClr val="069EE9"/>
                </a:solidFill>
                <a:ea typeface="나눔스퀘어 ExtraBold"/>
              </a:rPr>
              <a:t>?</a:t>
            </a:r>
            <a:endParaRPr kumimoji="1" lang="ko-KR" altLang="en-US" sz="2400" dirty="0">
              <a:solidFill>
                <a:srgbClr val="069EE9"/>
              </a:solidFill>
              <a:ea typeface="나눔스퀘어 ExtraBold"/>
            </a:endParaRPr>
          </a:p>
        </p:txBody>
      </p:sp>
      <p:pic>
        <p:nvPicPr>
          <p:cNvPr id="9" name="그림 8" descr="텍스트, 스크린샷, 번호, 라인이(가) 표시된 사진&#10;&#10;자동 생성된 설명">
            <a:extLst>
              <a:ext uri="{FF2B5EF4-FFF2-40B4-BE49-F238E27FC236}">
                <a16:creationId xmlns:a16="http://schemas.microsoft.com/office/drawing/2014/main" id="{AE42A131-8967-C13A-FA29-CBB49BB0B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939" y="2116614"/>
            <a:ext cx="2729388" cy="161624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B6DF35B-06AF-7F1B-979B-44FA0DCED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808" y="3955467"/>
            <a:ext cx="2951906" cy="131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2091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23BB97-D21F-A8C4-8891-9BF5C6696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921" y="3185021"/>
            <a:ext cx="5647116" cy="3277154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389" y="2032909"/>
            <a:ext cx="8045222" cy="3611432"/>
          </a:xfrm>
        </p:spPr>
        <p:txBody>
          <a:bodyPr>
            <a:normAutofit/>
          </a:bodyPr>
          <a:lstStyle/>
          <a:p>
            <a:pPr>
              <a:buClr>
                <a:srgbClr val="069EE9"/>
              </a:buClr>
            </a:pPr>
            <a:r>
              <a:rPr kumimoji="1" lang="ko-KR" altLang="en-US" dirty="0">
                <a:solidFill>
                  <a:srgbClr val="069EE9"/>
                </a:solidFill>
              </a:rPr>
              <a:t>대표적인 프로토콜의 종류</a:t>
            </a:r>
            <a:endParaRPr kumimoji="1" lang="en-US" altLang="ko-KR" dirty="0">
              <a:solidFill>
                <a:srgbClr val="069EE9"/>
              </a:solidFill>
            </a:endParaRPr>
          </a:p>
          <a:p>
            <a:pPr marL="342900" lvl="1" indent="0">
              <a:buClr>
                <a:srgbClr val="E47525"/>
              </a:buClr>
              <a:buNone/>
            </a:pPr>
            <a:endParaRPr kumimoji="1" lang="en-US" altLang="ko-KR" dirty="0"/>
          </a:p>
          <a:p>
            <a:pPr lvl="1">
              <a:buClr>
                <a:srgbClr val="069EE9"/>
              </a:buClr>
            </a:pPr>
            <a:r>
              <a:rPr kumimoji="1" lang="ko-KR" altLang="en-US" b="1" dirty="0"/>
              <a:t>이더넷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(ethernet)</a:t>
            </a:r>
            <a:r>
              <a:rPr kumimoji="1" lang="ko-KR" altLang="en-US" dirty="0"/>
              <a:t>은 가까운 컴퓨터와</a:t>
            </a:r>
            <a:r>
              <a:rPr kumimoji="1" lang="en-US" altLang="ko-KR" dirty="0"/>
              <a:t> </a:t>
            </a:r>
            <a:r>
              <a:rPr kumimoji="1" lang="ko-KR" altLang="en-US" dirty="0"/>
              <a:t>데이터를 주고받을 때 </a:t>
            </a:r>
            <a:endParaRPr kumimoji="1" lang="en-US" altLang="ko-KR" dirty="0"/>
          </a:p>
          <a:p>
            <a:pPr marL="342900" lvl="1" indent="0">
              <a:buClr>
                <a:srgbClr val="E47525"/>
              </a:buClr>
              <a:buNone/>
            </a:pPr>
            <a:r>
              <a:rPr kumimoji="1" lang="ko-KR" altLang="en-US" dirty="0"/>
              <a:t>사용하는 프로토콜이다</a:t>
            </a:r>
            <a:endParaRPr kumimoji="1"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734DA72-8CAD-F295-7D33-E2D271747395}"/>
              </a:ext>
            </a:extLst>
          </p:cNvPr>
          <p:cNvSpPr txBox="1">
            <a:spLocks/>
          </p:cNvSpPr>
          <p:nvPr/>
        </p:nvSpPr>
        <p:spPr>
          <a:xfrm>
            <a:off x="480530" y="1213660"/>
            <a:ext cx="7406170" cy="415426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01-4    </a:t>
            </a:r>
            <a:r>
              <a:rPr kumimoji="1" lang="ko-KR" altLang="en-US" sz="2400" dirty="0">
                <a:solidFill>
                  <a:srgbClr val="069EE9"/>
                </a:solidFill>
                <a:ea typeface="나눔스퀘어 ExtraBold" panose="020B0600000101010101" pitchFamily="50" charset="-127"/>
              </a:rPr>
              <a:t>프로토콜이란 무엇일까</a:t>
            </a:r>
            <a:r>
              <a:rPr kumimoji="1" lang="en-US" altLang="ko-KR" sz="2400" dirty="0">
                <a:solidFill>
                  <a:srgbClr val="069EE9"/>
                </a:solidFill>
                <a:ea typeface="나눔스퀘어 ExtraBold" panose="020B0600000101010101" pitchFamily="50" charset="-127"/>
              </a:rPr>
              <a:t>?</a:t>
            </a:r>
            <a:endParaRPr kumimoji="1" lang="ko-KR" altLang="en-US" sz="2400" dirty="0">
              <a:solidFill>
                <a:srgbClr val="069EE9"/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99126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389" y="2032909"/>
            <a:ext cx="8045222" cy="3611432"/>
          </a:xfrm>
        </p:spPr>
        <p:txBody>
          <a:bodyPr>
            <a:normAutofit/>
          </a:bodyPr>
          <a:lstStyle/>
          <a:p>
            <a:pPr>
              <a:buClr>
                <a:srgbClr val="069EE9"/>
              </a:buClr>
            </a:pPr>
            <a:r>
              <a:rPr kumimoji="1" lang="ko-KR" altLang="en-US" dirty="0">
                <a:solidFill>
                  <a:srgbClr val="069EE9"/>
                </a:solidFill>
              </a:rPr>
              <a:t>대표적인 프로토콜의 종류</a:t>
            </a:r>
            <a:endParaRPr kumimoji="1" lang="en-US" altLang="ko-KR" dirty="0">
              <a:solidFill>
                <a:srgbClr val="069EE9"/>
              </a:solidFill>
            </a:endParaRPr>
          </a:p>
          <a:p>
            <a:pPr marL="342900" lvl="1" indent="0">
              <a:buClr>
                <a:srgbClr val="E47525"/>
              </a:buClr>
              <a:buNone/>
            </a:pPr>
            <a:endParaRPr kumimoji="1" lang="en-US" altLang="ko-KR" dirty="0"/>
          </a:p>
          <a:p>
            <a:pPr lvl="1">
              <a:buClr>
                <a:srgbClr val="069EE9"/>
              </a:buClr>
            </a:pPr>
            <a:r>
              <a:rPr kumimoji="1" lang="en-US" altLang="ko-KR" b="1" dirty="0"/>
              <a:t>IPv4</a:t>
            </a:r>
            <a:r>
              <a:rPr kumimoji="1" lang="ko-KR" altLang="en-US" b="1" dirty="0"/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(internet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protocol</a:t>
            </a:r>
            <a:r>
              <a:rPr kumimoji="1"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version 4)</a:t>
            </a:r>
            <a:r>
              <a:rPr kumimoji="1" lang="ko-KR" altLang="en-US" dirty="0"/>
              <a:t>는 멀리 떨어진 컴퓨터와</a:t>
            </a:r>
            <a:r>
              <a:rPr kumimoji="1" lang="en-US" altLang="ko-KR" dirty="0"/>
              <a:t> </a:t>
            </a:r>
            <a:r>
              <a:rPr kumimoji="1" lang="ko-KR" altLang="en-US" dirty="0"/>
              <a:t>데이터를 주고받을 때 </a:t>
            </a:r>
            <a:endParaRPr kumimoji="1" lang="en-US" altLang="ko-KR" dirty="0"/>
          </a:p>
          <a:p>
            <a:pPr marL="342900" lvl="1" indent="0">
              <a:buClr>
                <a:srgbClr val="E47525"/>
              </a:buClr>
              <a:buNone/>
            </a:pPr>
            <a:r>
              <a:rPr kumimoji="1" lang="ko-KR" altLang="en-US" dirty="0"/>
              <a:t>사용하는 프로토콜이다</a:t>
            </a:r>
            <a:endParaRPr kumimoji="1"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734DA72-8CAD-F295-7D33-E2D271747395}"/>
              </a:ext>
            </a:extLst>
          </p:cNvPr>
          <p:cNvSpPr txBox="1">
            <a:spLocks/>
          </p:cNvSpPr>
          <p:nvPr/>
        </p:nvSpPr>
        <p:spPr>
          <a:xfrm>
            <a:off x="480530" y="1213660"/>
            <a:ext cx="7406170" cy="415426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01-4    </a:t>
            </a:r>
            <a:r>
              <a:rPr kumimoji="1" lang="ko-KR" altLang="en-US" sz="2400" dirty="0">
                <a:solidFill>
                  <a:srgbClr val="069EE9"/>
                </a:solidFill>
                <a:ea typeface="나눔스퀘어 ExtraBold" panose="020B0600000101010101" pitchFamily="50" charset="-127"/>
              </a:rPr>
              <a:t>프로토콜이란 무엇일까</a:t>
            </a:r>
            <a:r>
              <a:rPr kumimoji="1" lang="en-US" altLang="ko-KR" sz="2400" dirty="0">
                <a:solidFill>
                  <a:srgbClr val="069EE9"/>
                </a:solidFill>
                <a:ea typeface="나눔스퀘어 ExtraBold" panose="020B0600000101010101" pitchFamily="50" charset="-127"/>
              </a:rPr>
              <a:t>?</a:t>
            </a:r>
            <a:endParaRPr kumimoji="1" lang="ko-KR" altLang="en-US" sz="2400" dirty="0">
              <a:solidFill>
                <a:srgbClr val="069EE9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99641B-B943-CE23-741E-B85D6DCC7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83" y="3427231"/>
            <a:ext cx="4679810" cy="240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1267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389" y="2032909"/>
            <a:ext cx="8045222" cy="3611432"/>
          </a:xfrm>
        </p:spPr>
        <p:txBody>
          <a:bodyPr>
            <a:normAutofit/>
          </a:bodyPr>
          <a:lstStyle/>
          <a:p>
            <a:pPr>
              <a:buClr>
                <a:srgbClr val="069EE9"/>
              </a:buClr>
            </a:pPr>
            <a:r>
              <a:rPr kumimoji="1" lang="ko-KR" altLang="en-US" dirty="0">
                <a:solidFill>
                  <a:srgbClr val="069EE9"/>
                </a:solidFill>
              </a:rPr>
              <a:t>대표적인 프로토콜의 종류</a:t>
            </a:r>
            <a:endParaRPr kumimoji="1" lang="en-US" altLang="ko-KR" dirty="0">
              <a:solidFill>
                <a:srgbClr val="069EE9"/>
              </a:solidFill>
            </a:endParaRPr>
          </a:p>
          <a:p>
            <a:pPr marL="342900" lvl="1" indent="0">
              <a:buClr>
                <a:srgbClr val="E47525"/>
              </a:buClr>
              <a:buNone/>
            </a:pPr>
            <a:endParaRPr kumimoji="1" lang="en-US" altLang="ko-KR" dirty="0"/>
          </a:p>
          <a:p>
            <a:pPr lvl="1">
              <a:buClr>
                <a:srgbClr val="069EE9"/>
              </a:buClr>
            </a:pPr>
            <a:r>
              <a:rPr kumimoji="1" lang="en-US" altLang="ko-KR" b="1" dirty="0"/>
              <a:t>TCP</a:t>
            </a:r>
            <a:r>
              <a:rPr kumimoji="1" lang="ko-KR" altLang="en-US" b="1" dirty="0"/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(transmission control protocol)</a:t>
            </a:r>
            <a:r>
              <a:rPr kumimoji="1" lang="ko-KR" altLang="en-US" dirty="0"/>
              <a:t>는 안전한 통신이 필요한 프로그램과 프로그램이 통신할 때 사용하는 프로토콜이다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734DA72-8CAD-F295-7D33-E2D271747395}"/>
              </a:ext>
            </a:extLst>
          </p:cNvPr>
          <p:cNvSpPr txBox="1">
            <a:spLocks/>
          </p:cNvSpPr>
          <p:nvPr/>
        </p:nvSpPr>
        <p:spPr>
          <a:xfrm>
            <a:off x="480530" y="1213660"/>
            <a:ext cx="7406170" cy="415426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01-4    </a:t>
            </a:r>
            <a:r>
              <a:rPr kumimoji="1" lang="ko-KR" altLang="en-US" sz="2400" dirty="0">
                <a:solidFill>
                  <a:srgbClr val="069EE9"/>
                </a:solidFill>
                <a:ea typeface="나눔스퀘어 ExtraBold" panose="020B0600000101010101" pitchFamily="50" charset="-127"/>
              </a:rPr>
              <a:t>프로토콜이란 무엇일까</a:t>
            </a:r>
            <a:r>
              <a:rPr kumimoji="1" lang="en-US" altLang="ko-KR" sz="2400" dirty="0">
                <a:solidFill>
                  <a:srgbClr val="069EE9"/>
                </a:solidFill>
                <a:ea typeface="나눔스퀘어 ExtraBold" panose="020B0600000101010101" pitchFamily="50" charset="-127"/>
              </a:rPr>
              <a:t>?</a:t>
            </a:r>
            <a:endParaRPr kumimoji="1" lang="ko-KR" altLang="en-US" sz="2400" dirty="0">
              <a:solidFill>
                <a:srgbClr val="069EE9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DBB9E9-9C1C-B6FE-D94D-F14D0777E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154" y="3503034"/>
            <a:ext cx="5906073" cy="302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45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C2711-4A8D-4502-9491-29BCC9A66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프로토콜 계층구조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17B207-FFB1-4514-BD35-F694005B2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예제 </a:t>
            </a:r>
            <a:r>
              <a:rPr lang="en-US" altLang="ko-KR" dirty="0"/>
              <a:t>2.1</a:t>
            </a:r>
            <a:endParaRPr lang="ko-KR" altLang="en-US" dirty="0"/>
          </a:p>
          <a:p>
            <a:pPr lvl="2"/>
            <a:r>
              <a:rPr lang="ko-KR" altLang="en-US" dirty="0"/>
              <a:t>영희와 제인은 서로 가까운 이웃</a:t>
            </a:r>
          </a:p>
          <a:p>
            <a:pPr lvl="2"/>
            <a:r>
              <a:rPr lang="ko-KR" altLang="en-US" dirty="0"/>
              <a:t>영희는 한국어만 사용</a:t>
            </a:r>
          </a:p>
          <a:p>
            <a:pPr lvl="2"/>
            <a:r>
              <a:rPr lang="ko-KR" altLang="en-US" dirty="0"/>
              <a:t>제인은 영어만 사용</a:t>
            </a:r>
          </a:p>
          <a:p>
            <a:pPr lvl="2"/>
            <a:r>
              <a:rPr lang="ko-KR" altLang="en-US" dirty="0"/>
              <a:t>둘은 어려서 수화를 배움</a:t>
            </a:r>
          </a:p>
          <a:p>
            <a:pPr lvl="2"/>
            <a:r>
              <a:rPr lang="ko-KR" altLang="en-US" dirty="0"/>
              <a:t>일주일에 몇 번씩 카페에서 만나 미팅을 가짐</a:t>
            </a:r>
          </a:p>
          <a:p>
            <a:pPr lvl="2"/>
            <a:r>
              <a:rPr lang="ko-KR" altLang="en-US" dirty="0"/>
              <a:t>수화를 사용하여 의견 교환</a:t>
            </a:r>
          </a:p>
          <a:p>
            <a:pPr lvl="2"/>
            <a:r>
              <a:rPr lang="ko-KR" altLang="en-US" dirty="0"/>
              <a:t>하나의 계층에서 이루어진 두 사람의 대화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AD71C0-9CBF-43B5-A914-768F15F59E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5E21B48-90A2-4DE7-9CBA-98FE04965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32" y="4437112"/>
            <a:ext cx="7772400" cy="140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9819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389" y="2032909"/>
            <a:ext cx="8045222" cy="3611432"/>
          </a:xfrm>
        </p:spPr>
        <p:txBody>
          <a:bodyPr>
            <a:normAutofit/>
          </a:bodyPr>
          <a:lstStyle/>
          <a:p>
            <a:pPr>
              <a:buClr>
                <a:srgbClr val="069EE9"/>
              </a:buClr>
            </a:pPr>
            <a:r>
              <a:rPr kumimoji="1" lang="ko-KR" altLang="en-US" dirty="0">
                <a:solidFill>
                  <a:srgbClr val="069EE9"/>
                </a:solidFill>
              </a:rPr>
              <a:t>대표적인 프로토콜의 종류</a:t>
            </a:r>
            <a:endParaRPr kumimoji="1" lang="en-US" altLang="ko-KR" dirty="0">
              <a:solidFill>
                <a:srgbClr val="069EE9"/>
              </a:solidFill>
            </a:endParaRPr>
          </a:p>
          <a:p>
            <a:pPr marL="342900" lvl="1" indent="0">
              <a:buClr>
                <a:srgbClr val="E47525"/>
              </a:buClr>
              <a:buNone/>
            </a:pPr>
            <a:endParaRPr kumimoji="1" lang="en-US" altLang="ko-KR" dirty="0"/>
          </a:p>
          <a:p>
            <a:pPr lvl="1">
              <a:buClr>
                <a:srgbClr val="069EE9"/>
              </a:buClr>
            </a:pPr>
            <a:r>
              <a:rPr kumimoji="1" lang="en-US" altLang="ko-KR" b="1" dirty="0"/>
              <a:t>HTTP</a:t>
            </a:r>
            <a:r>
              <a:rPr kumimoji="1" lang="ko-KR" altLang="en-US" b="1" dirty="0"/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(hypertext transfer protocol)</a:t>
            </a:r>
            <a:r>
              <a:rPr kumimoji="1" lang="ko-KR" altLang="en-US" dirty="0"/>
              <a:t>는 웹 서버스를 이용할 때 받을 때 </a:t>
            </a:r>
            <a:endParaRPr kumimoji="1" lang="en-US" altLang="ko-KR" dirty="0"/>
          </a:p>
          <a:p>
            <a:pPr marL="342900" lvl="1" indent="0">
              <a:buClr>
                <a:srgbClr val="E47525"/>
              </a:buClr>
              <a:buNone/>
            </a:pPr>
            <a:r>
              <a:rPr kumimoji="1" lang="ko-KR" altLang="en-US" dirty="0"/>
              <a:t>사용하는 프로토콜이다</a:t>
            </a:r>
            <a:endParaRPr kumimoji="1"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734DA72-8CAD-F295-7D33-E2D271747395}"/>
              </a:ext>
            </a:extLst>
          </p:cNvPr>
          <p:cNvSpPr txBox="1">
            <a:spLocks/>
          </p:cNvSpPr>
          <p:nvPr/>
        </p:nvSpPr>
        <p:spPr>
          <a:xfrm>
            <a:off x="480530" y="1213660"/>
            <a:ext cx="7406170" cy="415426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01-4    </a:t>
            </a:r>
            <a:r>
              <a:rPr kumimoji="1" lang="ko-KR" altLang="en-US" sz="2400" dirty="0">
                <a:solidFill>
                  <a:srgbClr val="069EE9"/>
                </a:solidFill>
                <a:ea typeface="나눔스퀘어 ExtraBold" panose="020B0600000101010101" pitchFamily="50" charset="-127"/>
              </a:rPr>
              <a:t>프로토콜이란 무엇일까</a:t>
            </a:r>
            <a:r>
              <a:rPr kumimoji="1" lang="en-US" altLang="ko-KR" sz="2400" dirty="0">
                <a:solidFill>
                  <a:srgbClr val="069EE9"/>
                </a:solidFill>
                <a:ea typeface="나눔스퀘어 ExtraBold" panose="020B0600000101010101" pitchFamily="50" charset="-127"/>
              </a:rPr>
              <a:t>?</a:t>
            </a:r>
            <a:endParaRPr kumimoji="1" lang="ko-KR" altLang="en-US" sz="2400" dirty="0">
              <a:solidFill>
                <a:srgbClr val="069EE9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52723D4-3345-3D50-A9DC-D7C638666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30" y="3972854"/>
            <a:ext cx="3903186" cy="14209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F425DF4-F344-3553-6A9E-C86581F70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650" y="3714063"/>
            <a:ext cx="3985612" cy="231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5930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389" y="1717599"/>
            <a:ext cx="8045222" cy="4616483"/>
          </a:xfrm>
        </p:spPr>
        <p:txBody>
          <a:bodyPr>
            <a:normAutofit/>
          </a:bodyPr>
          <a:lstStyle/>
          <a:p>
            <a:pPr>
              <a:buClr>
                <a:srgbClr val="069EE9"/>
              </a:buClr>
            </a:pPr>
            <a:r>
              <a:rPr kumimoji="1" lang="ko-KR" altLang="en-US" dirty="0">
                <a:solidFill>
                  <a:srgbClr val="069EE9"/>
                </a:solidFill>
              </a:rPr>
              <a:t>대표적인 프로토콜의 종류</a:t>
            </a:r>
            <a:endParaRPr kumimoji="1" lang="en-US" altLang="ko-KR" dirty="0">
              <a:solidFill>
                <a:srgbClr val="069EE9"/>
              </a:solidFill>
            </a:endParaRPr>
          </a:p>
          <a:p>
            <a:pPr marL="342900" lvl="1" indent="0">
              <a:buClr>
                <a:srgbClr val="E47525"/>
              </a:buClr>
              <a:buNone/>
            </a:pPr>
            <a:endParaRPr kumimoji="1" lang="en-US" altLang="ko-KR" dirty="0"/>
          </a:p>
          <a:p>
            <a:pPr lvl="1">
              <a:buClr>
                <a:srgbClr val="069EE9"/>
              </a:buClr>
            </a:pPr>
            <a:r>
              <a:rPr kumimoji="1" lang="ko-KR" altLang="en-US" dirty="0">
                <a:latin typeface="맑은 고딕"/>
                <a:ea typeface="맑은 고딕"/>
              </a:rPr>
              <a:t>그 밖에도 </a:t>
            </a:r>
            <a:r>
              <a:rPr kumimoji="1" lang="en-US" altLang="ko-KR" dirty="0">
                <a:latin typeface="맑은 고딕"/>
                <a:ea typeface="맑은 고딕"/>
              </a:rPr>
              <a:t>ICMP, ARP, UDP </a:t>
            </a:r>
            <a:r>
              <a:rPr kumimoji="1" lang="ko-KR" altLang="en-US" dirty="0">
                <a:latin typeface="맑은 고딕"/>
                <a:ea typeface="맑은 고딕"/>
              </a:rPr>
              <a:t>등의 프로토콜이 있다</a:t>
            </a:r>
            <a:r>
              <a:rPr kumimoji="1" lang="en-US" altLang="ko-KR" dirty="0">
                <a:latin typeface="맑은 고딕"/>
                <a:ea typeface="맑은 고딕"/>
              </a:rPr>
              <a:t>.</a:t>
            </a:r>
            <a:endParaRPr lang="en-US" altLang="ko-KR" dirty="0">
              <a:latin typeface="맑은 고딕"/>
              <a:ea typeface="맑은 고딕"/>
            </a:endParaRPr>
          </a:p>
          <a:p>
            <a:pPr lvl="1">
              <a:buClr>
                <a:srgbClr val="069EE9"/>
              </a:buClr>
            </a:pPr>
            <a:r>
              <a:rPr kumimoji="1" lang="en-US" altLang="ko-KR" b="1" dirty="0">
                <a:latin typeface="맑은 고딕"/>
                <a:ea typeface="맑은 고딕"/>
              </a:rPr>
              <a:t>ICMP</a:t>
            </a:r>
            <a:r>
              <a:rPr kumimoji="1" lang="ko-KR" altLang="en-US" b="1" dirty="0">
                <a:latin typeface="맑은 고딕"/>
                <a:ea typeface="맑은 고딕"/>
              </a:rPr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/>
                <a:ea typeface="맑은 고딕"/>
              </a:rPr>
              <a:t>(internet control message protocol)</a:t>
            </a:r>
            <a:r>
              <a:rPr kumimoji="1" lang="ko-KR" altLang="en-US" dirty="0">
                <a:latin typeface="맑은 고딕"/>
                <a:ea typeface="맑은 고딕"/>
              </a:rPr>
              <a:t>는 통신을 확인할 때 사용하는 프로토콜</a:t>
            </a:r>
            <a:endParaRPr lang="en-US" altLang="ko-KR" dirty="0"/>
          </a:p>
          <a:p>
            <a:pPr lvl="1">
              <a:buClr>
                <a:srgbClr val="069EE9"/>
              </a:buClr>
            </a:pPr>
            <a:r>
              <a:rPr kumimoji="1" lang="en-US" altLang="ko-KR" b="1" dirty="0"/>
              <a:t>ARP</a:t>
            </a:r>
            <a:r>
              <a:rPr kumimoji="1" lang="ko-KR" altLang="en-US" b="1" dirty="0"/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(address resolution protocol)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3</a:t>
            </a:r>
            <a:r>
              <a:rPr kumimoji="1" lang="ko-KR" altLang="en-US" dirty="0"/>
              <a:t>계층 주소를 이용해서 </a:t>
            </a:r>
            <a:r>
              <a:rPr kumimoji="1" lang="en-US" altLang="ko-KR" dirty="0"/>
              <a:t>2</a:t>
            </a:r>
            <a:r>
              <a:rPr kumimoji="1" lang="ko-KR" altLang="en-US" dirty="0"/>
              <a:t>계층 주소를 알아올 때 </a:t>
            </a:r>
            <a:endParaRPr kumimoji="1" lang="en-US" altLang="ko-KR" dirty="0"/>
          </a:p>
          <a:p>
            <a:pPr marL="342900" lvl="1" indent="0">
              <a:buClr>
                <a:srgbClr val="E47525"/>
              </a:buClr>
              <a:buNone/>
            </a:pPr>
            <a:r>
              <a:rPr kumimoji="1" lang="ko-KR" altLang="en-US" dirty="0">
                <a:latin typeface="맑은 고딕"/>
                <a:ea typeface="맑은 고딕"/>
              </a:rPr>
              <a:t>사용하는 프로토콜</a:t>
            </a:r>
            <a:endParaRPr kumimoji="1" lang="en-US" altLang="ko-KR" dirty="0">
              <a:latin typeface="맑은 고딕"/>
              <a:ea typeface="맑은 고딕"/>
            </a:endParaRPr>
          </a:p>
          <a:p>
            <a:pPr lvl="1">
              <a:buClr>
                <a:srgbClr val="069EE9"/>
              </a:buClr>
            </a:pPr>
            <a:r>
              <a:rPr kumimoji="1" lang="en-US" altLang="ko-KR" b="1" dirty="0"/>
              <a:t>UCP</a:t>
            </a:r>
            <a:r>
              <a:rPr kumimoji="1" lang="ko-KR" altLang="en-US" b="1" dirty="0"/>
              <a:t> </a:t>
            </a:r>
            <a:r>
              <a:rPr kumimoji="1"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(user datagram protocol)</a:t>
            </a:r>
            <a:r>
              <a:rPr kumimoji="1" lang="ko-KR" altLang="en-US" dirty="0"/>
              <a:t>는 빠른 통신이 필요한 프로그램과 프로그램이 통신할 때 </a:t>
            </a:r>
            <a:endParaRPr kumimoji="1" lang="en-US" altLang="ko-KR" dirty="0"/>
          </a:p>
          <a:p>
            <a:pPr marL="342900" lvl="1" indent="0">
              <a:buClr>
                <a:srgbClr val="E47525"/>
              </a:buClr>
              <a:buNone/>
            </a:pPr>
            <a:r>
              <a:rPr kumimoji="1" lang="ko-KR" altLang="en-US" dirty="0"/>
              <a:t>사용하는 프로토콜이다</a:t>
            </a:r>
            <a:r>
              <a:rPr kumimoji="1" lang="en-US" altLang="ko-KR" dirty="0"/>
              <a:t>.</a:t>
            </a:r>
          </a:p>
          <a:p>
            <a:pPr lvl="1">
              <a:buClr>
                <a:srgbClr val="E47525"/>
              </a:buClr>
            </a:pPr>
            <a:endParaRPr kumimoji="1" lang="en-US" altLang="ko-KR" dirty="0"/>
          </a:p>
          <a:p>
            <a:pPr lvl="1">
              <a:buClr>
                <a:srgbClr val="E47525"/>
              </a:buClr>
            </a:pPr>
            <a:endParaRPr kumimoji="1"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734DA72-8CAD-F295-7D33-E2D271747395}"/>
              </a:ext>
            </a:extLst>
          </p:cNvPr>
          <p:cNvSpPr txBox="1">
            <a:spLocks/>
          </p:cNvSpPr>
          <p:nvPr/>
        </p:nvSpPr>
        <p:spPr>
          <a:xfrm>
            <a:off x="480530" y="1213660"/>
            <a:ext cx="7406170" cy="415426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01-4    </a:t>
            </a:r>
            <a:r>
              <a:rPr kumimoji="1" lang="ko-KR" altLang="en-US" sz="2400" dirty="0">
                <a:solidFill>
                  <a:srgbClr val="069EE9"/>
                </a:solidFill>
                <a:ea typeface="나눔스퀘어 ExtraBold" panose="020B0600000101010101" pitchFamily="50" charset="-127"/>
              </a:rPr>
              <a:t>프로토콜이란 무엇일까</a:t>
            </a:r>
            <a:r>
              <a:rPr kumimoji="1" lang="en-US" altLang="ko-KR" sz="2400" dirty="0">
                <a:solidFill>
                  <a:srgbClr val="069EE9"/>
                </a:solidFill>
                <a:ea typeface="나눔스퀘어 ExtraBold" panose="020B0600000101010101" pitchFamily="50" charset="-127"/>
              </a:rPr>
              <a:t>?</a:t>
            </a:r>
            <a:endParaRPr kumimoji="1" lang="ko-KR" altLang="en-US" sz="2400" dirty="0">
              <a:solidFill>
                <a:srgbClr val="069EE9"/>
              </a:solidFill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03599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389" y="2032909"/>
            <a:ext cx="8045222" cy="3611432"/>
          </a:xfrm>
        </p:spPr>
        <p:txBody>
          <a:bodyPr>
            <a:normAutofit/>
          </a:bodyPr>
          <a:lstStyle/>
          <a:p>
            <a:pPr>
              <a:buClr>
                <a:srgbClr val="069EE9"/>
              </a:buClr>
            </a:pPr>
            <a:r>
              <a:rPr kumimoji="1" lang="ko-KR" altLang="en-US" dirty="0" err="1">
                <a:solidFill>
                  <a:srgbClr val="069EE9"/>
                </a:solidFill>
              </a:rPr>
              <a:t>와이어샤크로</a:t>
            </a:r>
            <a:r>
              <a:rPr kumimoji="1" lang="ko-KR" altLang="en-US" dirty="0">
                <a:solidFill>
                  <a:srgbClr val="069EE9"/>
                </a:solidFill>
              </a:rPr>
              <a:t> 프로토콜 확인해 보기 </a:t>
            </a:r>
            <a:r>
              <a:rPr kumimoji="1" lang="en-US" altLang="ko-KR" dirty="0">
                <a:solidFill>
                  <a:srgbClr val="069EE9"/>
                </a:solidFill>
              </a:rPr>
              <a:t>- </a:t>
            </a:r>
            <a:r>
              <a:rPr kumimoji="1" lang="ko-KR" altLang="en-US" dirty="0">
                <a:solidFill>
                  <a:srgbClr val="069EE9"/>
                </a:solidFill>
              </a:rPr>
              <a:t>실습</a:t>
            </a:r>
            <a:endParaRPr kumimoji="1" lang="en-US" altLang="ko-KR" dirty="0">
              <a:solidFill>
                <a:srgbClr val="069EE9"/>
              </a:solidFill>
            </a:endParaRPr>
          </a:p>
          <a:p>
            <a:pPr marL="342900" lvl="1" indent="0">
              <a:buClr>
                <a:srgbClr val="E47525"/>
              </a:buClr>
              <a:buNone/>
            </a:pPr>
            <a:endParaRPr kumimoji="1" lang="en-US" altLang="ko-KR" dirty="0"/>
          </a:p>
          <a:p>
            <a:pPr lvl="1">
              <a:buClr>
                <a:srgbClr val="069EE9"/>
              </a:buClr>
            </a:pPr>
            <a:r>
              <a:rPr kumimoji="1" lang="ko-KR" altLang="en-US" dirty="0" err="1"/>
              <a:t>와이어샤크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내려받기</a:t>
            </a:r>
            <a:r>
              <a:rPr kumimoji="1" lang="ko-KR" altLang="en-US" dirty="0"/>
              <a:t> </a:t>
            </a:r>
            <a:r>
              <a:rPr kumimoji="1" lang="en-US" altLang="ko-KR" dirty="0"/>
              <a:t>- www.wireshark.org/download.html</a:t>
            </a:r>
          </a:p>
          <a:p>
            <a:pPr lvl="1">
              <a:buClr>
                <a:srgbClr val="E47525"/>
              </a:buClr>
            </a:pPr>
            <a:endParaRPr kumimoji="1"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734DA72-8CAD-F295-7D33-E2D271747395}"/>
              </a:ext>
            </a:extLst>
          </p:cNvPr>
          <p:cNvSpPr txBox="1">
            <a:spLocks/>
          </p:cNvSpPr>
          <p:nvPr/>
        </p:nvSpPr>
        <p:spPr>
          <a:xfrm>
            <a:off x="480530" y="1213660"/>
            <a:ext cx="7406170" cy="415426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01-4    </a:t>
            </a:r>
            <a:r>
              <a:rPr kumimoji="1" lang="ko-KR" altLang="en-US" sz="2400" dirty="0">
                <a:solidFill>
                  <a:srgbClr val="069EE9"/>
                </a:solidFill>
                <a:ea typeface="나눔스퀘어 ExtraBold" panose="020B0600000101010101" pitchFamily="50" charset="-127"/>
              </a:rPr>
              <a:t>프로토콜이란 무엇일까</a:t>
            </a:r>
            <a:r>
              <a:rPr kumimoji="1" lang="en-US" altLang="ko-KR" sz="2400" dirty="0">
                <a:solidFill>
                  <a:srgbClr val="069EE9"/>
                </a:solidFill>
                <a:ea typeface="나눔스퀘어 ExtraBold" panose="020B0600000101010101" pitchFamily="50" charset="-127"/>
              </a:rPr>
              <a:t>?</a:t>
            </a:r>
            <a:endParaRPr kumimoji="1" lang="ko-KR" altLang="en-US" sz="2400" dirty="0">
              <a:solidFill>
                <a:srgbClr val="069EE9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7B411F3-D173-3479-6EE8-55122F385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431956"/>
            <a:ext cx="579120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812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389" y="2032909"/>
            <a:ext cx="8045222" cy="3611432"/>
          </a:xfrm>
        </p:spPr>
        <p:txBody>
          <a:bodyPr>
            <a:normAutofit/>
          </a:bodyPr>
          <a:lstStyle/>
          <a:p>
            <a:pPr>
              <a:buClr>
                <a:srgbClr val="069EE9"/>
              </a:buClr>
            </a:pPr>
            <a:r>
              <a:rPr kumimoji="1" lang="ko-KR" altLang="en-US" dirty="0" err="1">
                <a:solidFill>
                  <a:srgbClr val="069EE9"/>
                </a:solidFill>
              </a:rPr>
              <a:t>와이어샤크로</a:t>
            </a:r>
            <a:r>
              <a:rPr kumimoji="1" lang="ko-KR" altLang="en-US" dirty="0">
                <a:solidFill>
                  <a:srgbClr val="069EE9"/>
                </a:solidFill>
              </a:rPr>
              <a:t> 프로토콜 확인해 보기 </a:t>
            </a:r>
            <a:r>
              <a:rPr kumimoji="1" lang="en-US" altLang="ko-KR" dirty="0">
                <a:solidFill>
                  <a:srgbClr val="069EE9"/>
                </a:solidFill>
              </a:rPr>
              <a:t>- </a:t>
            </a:r>
            <a:r>
              <a:rPr kumimoji="1" lang="ko-KR" altLang="en-US" dirty="0">
                <a:solidFill>
                  <a:srgbClr val="069EE9"/>
                </a:solidFill>
              </a:rPr>
              <a:t>실습</a:t>
            </a:r>
            <a:endParaRPr kumimoji="1" lang="en-US" altLang="ko-KR" dirty="0">
              <a:solidFill>
                <a:srgbClr val="069EE9"/>
              </a:solidFill>
            </a:endParaRPr>
          </a:p>
          <a:p>
            <a:pPr marL="342900" lvl="1" indent="0">
              <a:buClr>
                <a:srgbClr val="E47525"/>
              </a:buClr>
              <a:buNone/>
            </a:pPr>
            <a:endParaRPr kumimoji="1" lang="en-US" altLang="ko-KR" dirty="0"/>
          </a:p>
          <a:p>
            <a:pPr lvl="1">
              <a:buClr>
                <a:srgbClr val="069EE9"/>
              </a:buClr>
            </a:pPr>
            <a:r>
              <a:rPr kumimoji="1" lang="ko-KR" altLang="en-US" dirty="0"/>
              <a:t>설치 진행 </a:t>
            </a:r>
            <a:r>
              <a:rPr kumimoji="1" lang="en-US" altLang="ko-KR" dirty="0"/>
              <a:t>– </a:t>
            </a:r>
            <a:r>
              <a:rPr kumimoji="1" lang="en-US" altLang="ko-KR" dirty="0" err="1"/>
              <a:t>Npcap</a:t>
            </a:r>
            <a:r>
              <a:rPr kumimoji="1" lang="en-US" altLang="ko-KR" dirty="0"/>
              <a:t> </a:t>
            </a:r>
            <a:r>
              <a:rPr kumimoji="1" lang="ko-KR" altLang="en-US" dirty="0"/>
              <a:t>설치</a:t>
            </a:r>
            <a:endParaRPr kumimoji="1" lang="en-US" altLang="ko-KR" dirty="0"/>
          </a:p>
          <a:p>
            <a:pPr lvl="1">
              <a:buClr>
                <a:srgbClr val="E47525"/>
              </a:buClr>
            </a:pPr>
            <a:endParaRPr kumimoji="1"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734DA72-8CAD-F295-7D33-E2D271747395}"/>
              </a:ext>
            </a:extLst>
          </p:cNvPr>
          <p:cNvSpPr txBox="1">
            <a:spLocks/>
          </p:cNvSpPr>
          <p:nvPr/>
        </p:nvSpPr>
        <p:spPr>
          <a:xfrm>
            <a:off x="480530" y="1213660"/>
            <a:ext cx="7406170" cy="415426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01-4    </a:t>
            </a:r>
            <a:r>
              <a:rPr kumimoji="1" lang="ko-KR" altLang="en-US" sz="2400" dirty="0">
                <a:solidFill>
                  <a:srgbClr val="069EE9"/>
                </a:solidFill>
                <a:ea typeface="나눔스퀘어 ExtraBold" panose="020B0600000101010101" pitchFamily="50" charset="-127"/>
              </a:rPr>
              <a:t>프로토콜이란 무엇일까</a:t>
            </a:r>
            <a:r>
              <a:rPr kumimoji="1" lang="en-US" altLang="ko-KR" sz="2400" dirty="0">
                <a:solidFill>
                  <a:srgbClr val="069EE9"/>
                </a:solidFill>
                <a:ea typeface="나눔스퀘어 ExtraBold" panose="020B0600000101010101" pitchFamily="50" charset="-127"/>
              </a:rPr>
              <a:t>?</a:t>
            </a:r>
            <a:endParaRPr kumimoji="1" lang="ko-KR" altLang="en-US" sz="2400" dirty="0">
              <a:solidFill>
                <a:srgbClr val="069EE9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35E79F5-6F77-EF5C-23F7-927CE00D1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66" y="3350775"/>
            <a:ext cx="8034537" cy="305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7503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389" y="2032909"/>
            <a:ext cx="8045222" cy="3611432"/>
          </a:xfrm>
        </p:spPr>
        <p:txBody>
          <a:bodyPr>
            <a:normAutofit/>
          </a:bodyPr>
          <a:lstStyle/>
          <a:p>
            <a:pPr>
              <a:buClr>
                <a:srgbClr val="069EE9"/>
              </a:buClr>
            </a:pPr>
            <a:r>
              <a:rPr kumimoji="1" lang="ko-KR" altLang="en-US" dirty="0" err="1">
                <a:solidFill>
                  <a:srgbClr val="069EE9"/>
                </a:solidFill>
              </a:rPr>
              <a:t>와이어샤크로</a:t>
            </a:r>
            <a:r>
              <a:rPr kumimoji="1" lang="ko-KR" altLang="en-US" dirty="0">
                <a:solidFill>
                  <a:srgbClr val="069EE9"/>
                </a:solidFill>
              </a:rPr>
              <a:t> 프로토콜 확인해 보기 </a:t>
            </a:r>
            <a:r>
              <a:rPr kumimoji="1" lang="en-US" altLang="ko-KR" dirty="0">
                <a:solidFill>
                  <a:srgbClr val="069EE9"/>
                </a:solidFill>
              </a:rPr>
              <a:t>- </a:t>
            </a:r>
            <a:r>
              <a:rPr kumimoji="1" lang="ko-KR" altLang="en-US" dirty="0">
                <a:solidFill>
                  <a:srgbClr val="069EE9"/>
                </a:solidFill>
              </a:rPr>
              <a:t>실습</a:t>
            </a:r>
            <a:endParaRPr kumimoji="1" lang="en-US" altLang="ko-KR" dirty="0">
              <a:solidFill>
                <a:srgbClr val="069EE9"/>
              </a:solidFill>
            </a:endParaRPr>
          </a:p>
          <a:p>
            <a:pPr marL="342900" lvl="1" indent="0">
              <a:buClr>
                <a:srgbClr val="E47525"/>
              </a:buClr>
              <a:buNone/>
            </a:pPr>
            <a:endParaRPr kumimoji="1" lang="en-US" altLang="ko-KR" dirty="0"/>
          </a:p>
          <a:p>
            <a:pPr lvl="1">
              <a:buClr>
                <a:srgbClr val="069EE9"/>
              </a:buClr>
            </a:pPr>
            <a:r>
              <a:rPr kumimoji="1" lang="ko-KR" altLang="en-US" dirty="0"/>
              <a:t>설치 진행</a:t>
            </a:r>
            <a:endParaRPr kumimoji="1" lang="en-US" altLang="ko-KR" dirty="0"/>
          </a:p>
          <a:p>
            <a:pPr lvl="1">
              <a:buClr>
                <a:srgbClr val="E47525"/>
              </a:buClr>
            </a:pPr>
            <a:endParaRPr kumimoji="1"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734DA72-8CAD-F295-7D33-E2D271747395}"/>
              </a:ext>
            </a:extLst>
          </p:cNvPr>
          <p:cNvSpPr txBox="1">
            <a:spLocks/>
          </p:cNvSpPr>
          <p:nvPr/>
        </p:nvSpPr>
        <p:spPr>
          <a:xfrm>
            <a:off x="480530" y="1213660"/>
            <a:ext cx="7406170" cy="415426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01-4    </a:t>
            </a:r>
            <a:r>
              <a:rPr kumimoji="1" lang="ko-KR" altLang="en-US" sz="2400" dirty="0">
                <a:solidFill>
                  <a:srgbClr val="069EE9"/>
                </a:solidFill>
                <a:ea typeface="나눔스퀘어 ExtraBold" panose="020B0600000101010101" pitchFamily="50" charset="-127"/>
              </a:rPr>
              <a:t>프로토콜이란 무엇일까</a:t>
            </a:r>
            <a:r>
              <a:rPr kumimoji="1" lang="en-US" altLang="ko-KR" sz="2400" dirty="0">
                <a:solidFill>
                  <a:srgbClr val="069EE9"/>
                </a:solidFill>
                <a:ea typeface="나눔스퀘어 ExtraBold" panose="020B0600000101010101" pitchFamily="50" charset="-127"/>
              </a:rPr>
              <a:t>?</a:t>
            </a:r>
            <a:endParaRPr kumimoji="1" lang="ko-KR" altLang="en-US" sz="2400" dirty="0">
              <a:solidFill>
                <a:srgbClr val="069EE9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07286C-16F6-0C9B-6F67-C8DCFB75C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75" y="3294857"/>
            <a:ext cx="8040190" cy="314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0067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389" y="2032909"/>
            <a:ext cx="3128352" cy="4044983"/>
          </a:xfrm>
        </p:spPr>
        <p:txBody>
          <a:bodyPr>
            <a:normAutofit/>
          </a:bodyPr>
          <a:lstStyle/>
          <a:p>
            <a:pPr>
              <a:buClr>
                <a:srgbClr val="069EE9"/>
              </a:buClr>
            </a:pPr>
            <a:r>
              <a:rPr kumimoji="1" lang="ko-KR" altLang="en-US" dirty="0" err="1">
                <a:solidFill>
                  <a:srgbClr val="069EE9"/>
                </a:solidFill>
              </a:rPr>
              <a:t>와이어샤크로</a:t>
            </a:r>
            <a:r>
              <a:rPr kumimoji="1" lang="ko-KR" altLang="en-US" dirty="0">
                <a:solidFill>
                  <a:srgbClr val="069EE9"/>
                </a:solidFill>
              </a:rPr>
              <a:t> 프로토콜 확인해 보기 </a:t>
            </a:r>
            <a:r>
              <a:rPr kumimoji="1" lang="en-US" altLang="ko-KR" dirty="0">
                <a:solidFill>
                  <a:srgbClr val="069EE9"/>
                </a:solidFill>
              </a:rPr>
              <a:t>- </a:t>
            </a:r>
            <a:r>
              <a:rPr kumimoji="1" lang="ko-KR" altLang="en-US" dirty="0">
                <a:solidFill>
                  <a:srgbClr val="069EE9"/>
                </a:solidFill>
              </a:rPr>
              <a:t>실습</a:t>
            </a:r>
            <a:endParaRPr kumimoji="1" lang="en-US" altLang="ko-KR" dirty="0">
              <a:solidFill>
                <a:srgbClr val="069EE9"/>
              </a:solidFill>
            </a:endParaRPr>
          </a:p>
          <a:p>
            <a:pPr marL="342900" lvl="1" indent="0">
              <a:buClr>
                <a:srgbClr val="E47525"/>
              </a:buClr>
              <a:buNone/>
            </a:pPr>
            <a:endParaRPr kumimoji="1" lang="en-US" altLang="ko-KR" dirty="0"/>
          </a:p>
          <a:p>
            <a:pPr lvl="1">
              <a:buClr>
                <a:srgbClr val="069EE9"/>
              </a:buClr>
            </a:pPr>
            <a:r>
              <a:rPr kumimoji="1" lang="ko-KR" altLang="en-US" dirty="0"/>
              <a:t>네트워크 장치 선택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통신 상태 확인 후 선택</a:t>
            </a:r>
            <a:endParaRPr kumimoji="1" lang="en-US" altLang="ko-KR" dirty="0"/>
          </a:p>
          <a:p>
            <a:pPr lvl="1">
              <a:buClr>
                <a:srgbClr val="E47525"/>
              </a:buClr>
            </a:pPr>
            <a:endParaRPr kumimoji="1"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734DA72-8CAD-F295-7D33-E2D271747395}"/>
              </a:ext>
            </a:extLst>
          </p:cNvPr>
          <p:cNvSpPr txBox="1">
            <a:spLocks/>
          </p:cNvSpPr>
          <p:nvPr/>
        </p:nvSpPr>
        <p:spPr>
          <a:xfrm>
            <a:off x="480530" y="1213660"/>
            <a:ext cx="7406170" cy="415426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01-4    </a:t>
            </a:r>
            <a:r>
              <a:rPr kumimoji="1" lang="ko-KR" altLang="en-US" sz="2400" dirty="0">
                <a:solidFill>
                  <a:srgbClr val="069EE9"/>
                </a:solidFill>
                <a:ea typeface="나눔스퀘어 ExtraBold" panose="020B0600000101010101" pitchFamily="50" charset="-127"/>
              </a:rPr>
              <a:t>프로토콜이란 무엇일까</a:t>
            </a:r>
            <a:r>
              <a:rPr kumimoji="1" lang="en-US" altLang="ko-KR" sz="2400" dirty="0">
                <a:solidFill>
                  <a:srgbClr val="069EE9"/>
                </a:solidFill>
                <a:ea typeface="나눔스퀘어 ExtraBold" panose="020B0600000101010101" pitchFamily="50" charset="-127"/>
              </a:rPr>
              <a:t>?</a:t>
            </a:r>
            <a:endParaRPr kumimoji="1" lang="ko-KR" altLang="en-US" sz="2400" dirty="0">
              <a:solidFill>
                <a:srgbClr val="069EE9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73EBCC-F04D-264B-4594-A8A7C974F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589" y="2455192"/>
            <a:ext cx="5466158" cy="404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977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404" y="1619064"/>
            <a:ext cx="8045222" cy="3611432"/>
          </a:xfrm>
        </p:spPr>
        <p:txBody>
          <a:bodyPr>
            <a:normAutofit/>
          </a:bodyPr>
          <a:lstStyle/>
          <a:p>
            <a:pPr>
              <a:buClr>
                <a:srgbClr val="069EE9"/>
              </a:buClr>
            </a:pPr>
            <a:r>
              <a:rPr kumimoji="1" lang="ko-KR" altLang="en-US" dirty="0" err="1">
                <a:solidFill>
                  <a:srgbClr val="069EE9"/>
                </a:solidFill>
              </a:rPr>
              <a:t>와이어샤크로</a:t>
            </a:r>
            <a:r>
              <a:rPr kumimoji="1" lang="ko-KR" altLang="en-US" dirty="0">
                <a:solidFill>
                  <a:srgbClr val="069EE9"/>
                </a:solidFill>
              </a:rPr>
              <a:t> 프로토콜 확인해 보기 </a:t>
            </a:r>
            <a:r>
              <a:rPr kumimoji="1" lang="en-US" altLang="ko-KR" dirty="0">
                <a:solidFill>
                  <a:srgbClr val="069EE9"/>
                </a:solidFill>
              </a:rPr>
              <a:t>- </a:t>
            </a:r>
            <a:r>
              <a:rPr kumimoji="1" lang="ko-KR" altLang="en-US" dirty="0">
                <a:solidFill>
                  <a:srgbClr val="069EE9"/>
                </a:solidFill>
              </a:rPr>
              <a:t>실습</a:t>
            </a:r>
            <a:endParaRPr kumimoji="1" lang="en-US" altLang="ko-KR" dirty="0">
              <a:solidFill>
                <a:srgbClr val="069EE9"/>
              </a:solidFill>
            </a:endParaRPr>
          </a:p>
          <a:p>
            <a:pPr marL="342900" lvl="1" indent="0">
              <a:buClr>
                <a:srgbClr val="E47525"/>
              </a:buClr>
              <a:buNone/>
            </a:pPr>
            <a:endParaRPr kumimoji="1" lang="en-US" altLang="ko-KR" dirty="0"/>
          </a:p>
          <a:p>
            <a:pPr lvl="1">
              <a:buClr>
                <a:srgbClr val="069EE9"/>
              </a:buClr>
            </a:pPr>
            <a:r>
              <a:rPr kumimoji="1" lang="ko-KR" altLang="en-US" dirty="0" err="1"/>
              <a:t>캡처된</a:t>
            </a:r>
            <a:r>
              <a:rPr kumimoji="1" lang="ko-KR" altLang="en-US" dirty="0"/>
              <a:t> 패킷 확인</a:t>
            </a:r>
            <a:endParaRPr kumimoji="1"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734DA72-8CAD-F295-7D33-E2D271747395}"/>
              </a:ext>
            </a:extLst>
          </p:cNvPr>
          <p:cNvSpPr txBox="1">
            <a:spLocks/>
          </p:cNvSpPr>
          <p:nvPr/>
        </p:nvSpPr>
        <p:spPr>
          <a:xfrm>
            <a:off x="480530" y="1213660"/>
            <a:ext cx="7406170" cy="415426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01-4    </a:t>
            </a:r>
            <a:r>
              <a:rPr kumimoji="1" lang="ko-KR" altLang="en-US" sz="2400" dirty="0">
                <a:solidFill>
                  <a:srgbClr val="069EE9"/>
                </a:solidFill>
                <a:ea typeface="나눔스퀘어 ExtraBold" panose="020B0600000101010101" pitchFamily="50" charset="-127"/>
              </a:rPr>
              <a:t>프로토콜이란 무엇일까</a:t>
            </a:r>
            <a:r>
              <a:rPr kumimoji="1" lang="en-US" altLang="ko-KR" sz="2400" dirty="0">
                <a:solidFill>
                  <a:srgbClr val="069EE9"/>
                </a:solidFill>
                <a:ea typeface="나눔스퀘어 ExtraBold" panose="020B0600000101010101" pitchFamily="50" charset="-127"/>
              </a:rPr>
              <a:t>?</a:t>
            </a:r>
            <a:endParaRPr kumimoji="1" lang="ko-KR" altLang="en-US" sz="2400" dirty="0">
              <a:solidFill>
                <a:srgbClr val="069EE9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60DD83-1C3F-ABE2-06F6-B7D147816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05" y="2837830"/>
            <a:ext cx="8659505" cy="384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7456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56" y="1619064"/>
            <a:ext cx="8045222" cy="3611432"/>
          </a:xfrm>
        </p:spPr>
        <p:txBody>
          <a:bodyPr>
            <a:normAutofit/>
          </a:bodyPr>
          <a:lstStyle/>
          <a:p>
            <a:pPr>
              <a:buClr>
                <a:srgbClr val="069EE9"/>
              </a:buClr>
            </a:pPr>
            <a:r>
              <a:rPr kumimoji="1" lang="ko-KR" altLang="en-US" dirty="0" err="1">
                <a:solidFill>
                  <a:srgbClr val="069EE9"/>
                </a:solidFill>
              </a:rPr>
              <a:t>와이어샤크로</a:t>
            </a:r>
            <a:r>
              <a:rPr kumimoji="1" lang="ko-KR" altLang="en-US" dirty="0">
                <a:solidFill>
                  <a:srgbClr val="069EE9"/>
                </a:solidFill>
              </a:rPr>
              <a:t> 프로토콜 확인해 보기 </a:t>
            </a:r>
            <a:r>
              <a:rPr kumimoji="1" lang="en-US" altLang="ko-KR" dirty="0">
                <a:solidFill>
                  <a:srgbClr val="069EE9"/>
                </a:solidFill>
              </a:rPr>
              <a:t>- </a:t>
            </a:r>
            <a:r>
              <a:rPr kumimoji="1" lang="ko-KR" altLang="en-US" dirty="0">
                <a:solidFill>
                  <a:srgbClr val="069EE9"/>
                </a:solidFill>
              </a:rPr>
              <a:t>실습</a:t>
            </a:r>
            <a:endParaRPr kumimoji="1" lang="en-US" altLang="ko-KR" dirty="0">
              <a:solidFill>
                <a:srgbClr val="069EE9"/>
              </a:solidFill>
            </a:endParaRPr>
          </a:p>
          <a:p>
            <a:pPr marL="342900" lvl="1" indent="0">
              <a:buClr>
                <a:srgbClr val="E47525"/>
              </a:buClr>
              <a:buNone/>
            </a:pPr>
            <a:endParaRPr kumimoji="1" lang="en-US" altLang="ko-KR" dirty="0"/>
          </a:p>
          <a:p>
            <a:pPr lvl="1">
              <a:buClr>
                <a:srgbClr val="069EE9"/>
              </a:buClr>
            </a:pPr>
            <a:r>
              <a:rPr kumimoji="1" lang="ko-KR" altLang="en-US" dirty="0"/>
              <a:t>실제 웹 사이트 접속 패킷 확인하기</a:t>
            </a:r>
            <a:endParaRPr kumimoji="1"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734DA72-8CAD-F295-7D33-E2D271747395}"/>
              </a:ext>
            </a:extLst>
          </p:cNvPr>
          <p:cNvSpPr txBox="1">
            <a:spLocks/>
          </p:cNvSpPr>
          <p:nvPr/>
        </p:nvSpPr>
        <p:spPr>
          <a:xfrm>
            <a:off x="480530" y="1213660"/>
            <a:ext cx="7406170" cy="415426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01-4    </a:t>
            </a:r>
            <a:r>
              <a:rPr kumimoji="1" lang="ko-KR" altLang="en-US" sz="2400" dirty="0">
                <a:solidFill>
                  <a:srgbClr val="069EE9"/>
                </a:solidFill>
                <a:ea typeface="나눔스퀘어 ExtraBold" panose="020B0600000101010101" pitchFamily="50" charset="-127"/>
              </a:rPr>
              <a:t>프로토콜이란 무엇일까</a:t>
            </a:r>
            <a:r>
              <a:rPr kumimoji="1" lang="en-US" altLang="ko-KR" sz="2400" dirty="0">
                <a:solidFill>
                  <a:srgbClr val="069EE9"/>
                </a:solidFill>
                <a:ea typeface="나눔스퀘어 ExtraBold" panose="020B0600000101010101" pitchFamily="50" charset="-127"/>
              </a:rPr>
              <a:t>?</a:t>
            </a:r>
            <a:endParaRPr kumimoji="1" lang="ko-KR" altLang="en-US" sz="2400" dirty="0">
              <a:solidFill>
                <a:srgbClr val="069EE9"/>
              </a:solidFill>
              <a:ea typeface="나눔스퀘어 ExtraBold" panose="020B0600000101010101" pitchFamily="50" charset="-12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99A6D5-FDE7-5688-C9FD-6DB0B7290B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090" b="-169"/>
          <a:stretch/>
        </p:blipFill>
        <p:spPr>
          <a:xfrm>
            <a:off x="2713418" y="2729105"/>
            <a:ext cx="5156140" cy="396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1235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979466-8226-B846-B32B-4B39A6E81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200" y="1623154"/>
            <a:ext cx="8045222" cy="3611432"/>
          </a:xfrm>
        </p:spPr>
        <p:txBody>
          <a:bodyPr vert="horz" lIns="68580" tIns="34290" rIns="68580" bIns="34290" rtlCol="0" anchor="t">
            <a:normAutofit/>
          </a:bodyPr>
          <a:lstStyle/>
          <a:p>
            <a:pPr>
              <a:buClr>
                <a:srgbClr val="069EE9"/>
              </a:buClr>
            </a:pPr>
            <a:r>
              <a:rPr kumimoji="1" lang="ko-KR" altLang="en-US" dirty="0" err="1">
                <a:solidFill>
                  <a:srgbClr val="069EE9"/>
                </a:solidFill>
              </a:rPr>
              <a:t>와이어샤크로</a:t>
            </a:r>
            <a:r>
              <a:rPr kumimoji="1" lang="ko-KR" altLang="en-US" dirty="0">
                <a:solidFill>
                  <a:srgbClr val="069EE9"/>
                </a:solidFill>
              </a:rPr>
              <a:t> 프로토콜 확인해 보기 </a:t>
            </a:r>
            <a:r>
              <a:rPr kumimoji="1" lang="en-US" altLang="ko-KR" dirty="0">
                <a:solidFill>
                  <a:srgbClr val="069EE9"/>
                </a:solidFill>
              </a:rPr>
              <a:t>- </a:t>
            </a:r>
            <a:r>
              <a:rPr kumimoji="1" lang="ko-KR" altLang="en-US" dirty="0">
                <a:solidFill>
                  <a:srgbClr val="069EE9"/>
                </a:solidFill>
              </a:rPr>
              <a:t>실습</a:t>
            </a:r>
            <a:endParaRPr kumimoji="1" lang="en-US" altLang="ko-KR" dirty="0">
              <a:solidFill>
                <a:srgbClr val="069EE9"/>
              </a:solidFill>
            </a:endParaRPr>
          </a:p>
          <a:p>
            <a:pPr marL="342900" lvl="1" indent="0">
              <a:buClr>
                <a:srgbClr val="E47525"/>
              </a:buClr>
              <a:buNone/>
            </a:pPr>
            <a:endParaRPr kumimoji="1" lang="en-US" altLang="ko-KR" dirty="0"/>
          </a:p>
          <a:p>
            <a:pPr lvl="1">
              <a:buClr>
                <a:srgbClr val="069EE9"/>
              </a:buClr>
            </a:pPr>
            <a:r>
              <a:rPr kumimoji="1" lang="ko-KR" altLang="en-US" dirty="0">
                <a:ea typeface="맑은 고딕"/>
              </a:rPr>
              <a:t>필터 설정 </a:t>
            </a:r>
            <a:r>
              <a:rPr kumimoji="1" lang="en-US" altLang="ko-KR" dirty="0">
                <a:ea typeface="맑은 고딕"/>
              </a:rPr>
              <a:t>- http.host==www.kmu.ac.kr                   #port: 80 </a:t>
            </a:r>
            <a:endParaRPr lang="en-US" altLang="ko-KR" dirty="0">
              <a:ea typeface="맑은 고딕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D734DA72-8CAD-F295-7D33-E2D271747395}"/>
              </a:ext>
            </a:extLst>
          </p:cNvPr>
          <p:cNvSpPr txBox="1">
            <a:spLocks/>
          </p:cNvSpPr>
          <p:nvPr/>
        </p:nvSpPr>
        <p:spPr>
          <a:xfrm>
            <a:off x="480530" y="1213660"/>
            <a:ext cx="7406170" cy="415426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01-4    </a:t>
            </a:r>
            <a:r>
              <a:rPr kumimoji="1" lang="ko-KR" altLang="en-US" sz="2400" dirty="0">
                <a:solidFill>
                  <a:srgbClr val="069EE9"/>
                </a:solidFill>
                <a:ea typeface="나눔스퀘어 ExtraBold" panose="020B0600000101010101" pitchFamily="50" charset="-127"/>
              </a:rPr>
              <a:t>프로토콜이란 무엇일까</a:t>
            </a:r>
            <a:r>
              <a:rPr kumimoji="1" lang="en-US" altLang="ko-KR" sz="2400" dirty="0">
                <a:solidFill>
                  <a:srgbClr val="069EE9"/>
                </a:solidFill>
                <a:ea typeface="나눔스퀘어 ExtraBold" panose="020B0600000101010101" pitchFamily="50" charset="-127"/>
              </a:rPr>
              <a:t>?</a:t>
            </a:r>
            <a:endParaRPr kumimoji="1" lang="ko-KR" altLang="en-US" sz="2400" dirty="0">
              <a:solidFill>
                <a:srgbClr val="069EE9"/>
              </a:solidFill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7E2B53-AAA5-225C-9CFF-79FDA9D4C0F2}"/>
              </a:ext>
            </a:extLst>
          </p:cNvPr>
          <p:cNvSpPr txBox="1"/>
          <p:nvPr/>
        </p:nvSpPr>
        <p:spPr>
          <a:xfrm>
            <a:off x="1094871" y="2844714"/>
            <a:ext cx="656342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dirty="0" err="1"/>
              <a:t>tls.handshake.extensions_server_name</a:t>
            </a:r>
            <a:r>
              <a:rPr lang="en-US" sz="1350" dirty="0"/>
              <a:t> == </a:t>
            </a:r>
            <a:r>
              <a:rPr lang="en-US" sz="1350" dirty="0">
                <a:hlinkClick r:id="rId2"/>
              </a:rPr>
              <a:t>www.kmu.ac.kr</a:t>
            </a:r>
            <a:r>
              <a:rPr lang="en-US" sz="1350" dirty="0"/>
              <a:t>             # port : 443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447DBE-E364-6A68-C0F9-422B23A25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357" y="3130210"/>
            <a:ext cx="6962232" cy="360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210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75D7CD-C0AB-AC77-4B0A-1CF263655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EoF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E2FCC8-9B8A-7063-59F7-2229C105F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2D1009-AFDD-E425-F624-72D487623E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59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80529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17B207-FFB1-4514-BD35-F694005B2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404664"/>
            <a:ext cx="7772400" cy="4800600"/>
          </a:xfrm>
        </p:spPr>
        <p:txBody>
          <a:bodyPr/>
          <a:lstStyle/>
          <a:p>
            <a:pPr lvl="1"/>
            <a:r>
              <a:rPr lang="ko-KR" altLang="en-US" dirty="0"/>
              <a:t>예제 </a:t>
            </a:r>
            <a:r>
              <a:rPr lang="en-US" altLang="ko-KR" dirty="0"/>
              <a:t>2.2: </a:t>
            </a:r>
            <a:r>
              <a:rPr lang="ko-KR" altLang="en-US" dirty="0"/>
              <a:t>세개의 계층</a:t>
            </a:r>
          </a:p>
          <a:p>
            <a:pPr lvl="2"/>
            <a:r>
              <a:rPr lang="ko-KR" altLang="en-US" dirty="0"/>
              <a:t>제인이 직장때문에 다른 마을로 이사</a:t>
            </a:r>
          </a:p>
          <a:p>
            <a:pPr lvl="2"/>
            <a:r>
              <a:rPr lang="ko-KR" altLang="en-US" dirty="0" err="1"/>
              <a:t>이사가기</a:t>
            </a:r>
            <a:r>
              <a:rPr lang="ko-KR" altLang="en-US" dirty="0"/>
              <a:t> 전</a:t>
            </a:r>
            <a:r>
              <a:rPr lang="en-US" altLang="ko-KR" dirty="0"/>
              <a:t>, </a:t>
            </a:r>
            <a:r>
              <a:rPr lang="ko-KR" altLang="en-US" dirty="0"/>
              <a:t>두 사람은 카페에서 미팅</a:t>
            </a:r>
          </a:p>
          <a:p>
            <a:pPr lvl="2"/>
            <a:r>
              <a:rPr lang="ko-KR" altLang="en-US" dirty="0"/>
              <a:t>제인이 두개의 작은 기계가 들어있는 상자 개봉</a:t>
            </a:r>
          </a:p>
          <a:p>
            <a:pPr lvl="2"/>
            <a:r>
              <a:rPr lang="ko-KR" altLang="en-US" dirty="0"/>
              <a:t>첫 번째 기계는 영어를 암호로 번역 또는 그 반대로 변환</a:t>
            </a:r>
          </a:p>
          <a:p>
            <a:pPr lvl="2"/>
            <a:r>
              <a:rPr lang="ko-KR" altLang="en-US" dirty="0"/>
              <a:t>다른 기계는 한국어를 암호로 또는 그 반대로 변환</a:t>
            </a:r>
          </a:p>
          <a:p>
            <a:pPr lvl="2"/>
            <a:r>
              <a:rPr lang="ko-KR" altLang="en-US" dirty="0"/>
              <a:t>제인이 첫 번째 기계를</a:t>
            </a:r>
            <a:r>
              <a:rPr lang="en-US" altLang="ko-KR" dirty="0"/>
              <a:t>; </a:t>
            </a:r>
            <a:r>
              <a:rPr lang="ko-KR" altLang="en-US" dirty="0"/>
              <a:t>영희가 두 번째 기계를 가짐</a:t>
            </a:r>
          </a:p>
          <a:p>
            <a:pPr lvl="2"/>
            <a:r>
              <a:rPr lang="ko-KR" altLang="en-US" dirty="0"/>
              <a:t>두 사람은 암호문을 이용하여 서로 통신 가능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AD71C0-9CBF-43B5-A914-768F15F59E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826ED8-6546-44CB-A5AF-1D3AD8756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16" y="3212976"/>
            <a:ext cx="7480900" cy="361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81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BC2711-4A8D-4502-9491-29BCC9A66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프로토콜 계층구조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17B207-FFB1-4514-BD35-F694005B2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계층구조</a:t>
            </a:r>
          </a:p>
          <a:p>
            <a:pPr lvl="1"/>
            <a:r>
              <a:rPr lang="ko-KR" altLang="en-US" dirty="0"/>
              <a:t>예제 </a:t>
            </a:r>
            <a:r>
              <a:rPr lang="en-US" altLang="ko-KR" dirty="0"/>
              <a:t>2.2</a:t>
            </a:r>
            <a:r>
              <a:rPr lang="ko-KR" altLang="en-US" dirty="0"/>
              <a:t>에서</a:t>
            </a:r>
            <a:r>
              <a:rPr lang="en-US" altLang="ko-KR" dirty="0"/>
              <a:t>, </a:t>
            </a:r>
            <a:r>
              <a:rPr lang="ko-KR" altLang="en-US" dirty="0"/>
              <a:t>두 개체가 서로 통신할 때는 프로토콜 필요</a:t>
            </a:r>
          </a:p>
          <a:p>
            <a:pPr lvl="1"/>
            <a:r>
              <a:rPr lang="ko-KR" altLang="en-US" dirty="0"/>
              <a:t>통신이 복잡하면 임무를 여러 개의 계층구조로 나눔</a:t>
            </a:r>
          </a:p>
          <a:p>
            <a:pPr lvl="1"/>
            <a:r>
              <a:rPr lang="ko-KR" altLang="en-US" dirty="0"/>
              <a:t>각 계층별로 하나씩 여러 개의 프로토콜 필요</a:t>
            </a:r>
            <a:endParaRPr lang="en-US" altLang="ko-KR" dirty="0"/>
          </a:p>
          <a:p>
            <a:r>
              <a:rPr lang="ko-KR" altLang="en-US" dirty="0"/>
              <a:t>서비스</a:t>
            </a:r>
            <a:endParaRPr lang="en-US" altLang="ko-KR" dirty="0"/>
          </a:p>
          <a:p>
            <a:pPr lvl="1"/>
            <a:r>
              <a:rPr lang="ko-KR" altLang="en-US" dirty="0"/>
              <a:t>각 계층은 자신의 아래 계층의 서비스를 이용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AD71C0-9CBF-43B5-A914-768F15F59E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85193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584A88-9C38-463A-8A93-9B4684288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OSI </a:t>
            </a:r>
            <a:r>
              <a:rPr lang="ko-KR" altLang="en-US" dirty="0"/>
              <a:t>기본 참조 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F9A700-9514-4625-B454-5A67F7C39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OSI </a:t>
            </a:r>
            <a:r>
              <a:rPr lang="ko-KR" altLang="en-US" dirty="0"/>
              <a:t>기본 참조 모델</a:t>
            </a:r>
            <a:endParaRPr lang="en-US" altLang="ko-KR" dirty="0"/>
          </a:p>
          <a:p>
            <a:pPr lvl="1"/>
            <a:r>
              <a:rPr lang="en-US" altLang="ko-KR" dirty="0"/>
              <a:t>Open System Interconnection Basic Reference Model: ISO-7498-1</a:t>
            </a:r>
          </a:p>
          <a:p>
            <a:pPr lvl="1"/>
            <a:r>
              <a:rPr lang="en-US" altLang="ko-KR" dirty="0" err="1"/>
              <a:t>ISO</a:t>
            </a:r>
            <a:r>
              <a:rPr lang="en-US" altLang="ko-KR" baseline="30000" dirty="0" err="1"/>
              <a:t>International</a:t>
            </a:r>
            <a:r>
              <a:rPr lang="en-US" altLang="ko-KR" baseline="30000" dirty="0"/>
              <a:t> Standard Organization, 1947</a:t>
            </a:r>
            <a:r>
              <a:rPr lang="ko-KR" altLang="en-US" dirty="0"/>
              <a:t>에서 제정한 개방시스템 상호연결 모델</a:t>
            </a:r>
          </a:p>
          <a:p>
            <a:pPr lvl="1"/>
            <a:r>
              <a:rPr lang="en-US" altLang="ko-KR" dirty="0"/>
              <a:t>1970</a:t>
            </a:r>
            <a:r>
              <a:rPr lang="ko-KR" altLang="en-US" dirty="0"/>
              <a:t>년 후반에 처음 소개</a:t>
            </a:r>
          </a:p>
          <a:p>
            <a:pPr lvl="1"/>
            <a:r>
              <a:rPr lang="ko-KR" altLang="en-US" dirty="0"/>
              <a:t>모든 유형의 컴퓨터 시스템 간의  통신을 허용하는 네트워크 시스템을 설계하기 위한 계층 구조를 갖는 모델</a:t>
            </a:r>
          </a:p>
          <a:p>
            <a:pPr lvl="1"/>
            <a:r>
              <a:rPr lang="ko-KR" altLang="en-US" dirty="0"/>
              <a:t>서로 연관된 </a:t>
            </a:r>
            <a:r>
              <a:rPr lang="en-US" altLang="ko-KR" dirty="0"/>
              <a:t>7</a:t>
            </a:r>
            <a:r>
              <a:rPr lang="ko-KR" altLang="en-US" dirty="0"/>
              <a:t>개의 계층으로 구성</a:t>
            </a:r>
            <a:endParaRPr lang="en-US" altLang="ko-KR" dirty="0"/>
          </a:p>
          <a:p>
            <a:pPr lvl="1"/>
            <a:r>
              <a:rPr lang="ko-KR" altLang="en-US" dirty="0"/>
              <a:t>컴퓨터 네트워크를 이해하는데 필요한 기본 지식 제공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7C15C1-A5DA-47A7-B9E3-9AFEEC70DF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09456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3E4A3E-B4A4-44E2-85A3-7A4F26C2C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OSI </a:t>
            </a:r>
            <a:r>
              <a:rPr lang="ko-KR" altLang="en-US" dirty="0"/>
              <a:t>기본 참조 모델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8F64C0-16DF-4197-8EF9-E426D2BAEF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27E400-6224-44A0-AB64-E12674621AC9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0012BBC-4808-4E42-8EE6-C10A0ED1B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48" y="1791600"/>
            <a:ext cx="8244408" cy="367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560424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HY헤드라인M"/>
        <a:ea typeface="HY헤드라인M"/>
        <a:cs typeface=""/>
      </a:majorFont>
      <a:minorFont>
        <a:latin typeface="HY헤드라인M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990000"/>
        </a:solidFill>
        <a:ln w="12700" cap="sq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charset="-127"/>
            <a:ea typeface="굴림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990000"/>
        </a:solidFill>
        <a:ln w="12700" cap="sq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charset="-127"/>
            <a:ea typeface="굴림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5422</TotalTime>
  <Words>2358</Words>
  <Application>Microsoft Office PowerPoint</Application>
  <PresentationFormat>화면 슬라이드 쇼(4:3)</PresentationFormat>
  <Paragraphs>448</Paragraphs>
  <Slides>59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71" baseType="lpstr">
      <vt:lpstr>HY헤드라인M</vt:lpstr>
      <vt:lpstr>Spoqa Han Sans</vt:lpstr>
      <vt:lpstr>굴림</vt:lpstr>
      <vt:lpstr>나눔스퀘어 ExtraBold</vt:lpstr>
      <vt:lpstr>맑은 고딕</vt:lpstr>
      <vt:lpstr>맑은 고딕</vt:lpstr>
      <vt:lpstr>휴먼엑스포</vt:lpstr>
      <vt:lpstr>Berlin Sans FB</vt:lpstr>
      <vt:lpstr>Calibri</vt:lpstr>
      <vt:lpstr>Times New Roman</vt:lpstr>
      <vt:lpstr>Wingdings</vt:lpstr>
      <vt:lpstr>기본 디자인</vt:lpstr>
      <vt:lpstr>Computer Network  </vt:lpstr>
      <vt:lpstr>학습목표</vt:lpstr>
      <vt:lpstr>목 차</vt:lpstr>
      <vt:lpstr>PowerPoint 프레젠테이션</vt:lpstr>
      <vt:lpstr>프로토콜 계층구조</vt:lpstr>
      <vt:lpstr>PowerPoint 프레젠테이션</vt:lpstr>
      <vt:lpstr>프로토콜 계층구조</vt:lpstr>
      <vt:lpstr>OSI 기본 참조 모델</vt:lpstr>
      <vt:lpstr>OSI 기본 참조 모델</vt:lpstr>
      <vt:lpstr>PowerPoint 프레젠테이션</vt:lpstr>
      <vt:lpstr>OSI 기본 참조 모델</vt:lpstr>
      <vt:lpstr>OSI 기본 참조 모델</vt:lpstr>
      <vt:lpstr>OSI 기본 참조 모델</vt:lpstr>
      <vt:lpstr>OSI 기본 참조 모델</vt:lpstr>
      <vt:lpstr>OSI 기본 참조 모델</vt:lpstr>
      <vt:lpstr>OSI 기본 참조 모델</vt:lpstr>
      <vt:lpstr>OSI 기본 참조 모델</vt:lpstr>
      <vt:lpstr>OSI 기본 참조 모델</vt:lpstr>
      <vt:lpstr>OSI 기본 참조 모델</vt:lpstr>
      <vt:lpstr>PowerPoint 프레젠테이션</vt:lpstr>
      <vt:lpstr>TCP/IP 프로토콜</vt:lpstr>
      <vt:lpstr>TCP/IP 프로토콜</vt:lpstr>
      <vt:lpstr>7 Layer vs 5 Layers</vt:lpstr>
      <vt:lpstr>TCP/IP 프로토콜 예시 시나리오</vt:lpstr>
      <vt:lpstr>TCP/IP 프로토콜</vt:lpstr>
      <vt:lpstr>PowerPoint 프레젠테이션</vt:lpstr>
      <vt:lpstr>TCP/IP 프로토콜</vt:lpstr>
      <vt:lpstr>TCP/IP 프로토콜</vt:lpstr>
      <vt:lpstr>TCP/IP 프로토콜</vt:lpstr>
      <vt:lpstr>PowerPoint 프레젠테이션</vt:lpstr>
      <vt:lpstr>PowerPoint 프레젠테이션</vt:lpstr>
      <vt:lpstr>주소지정</vt:lpstr>
      <vt:lpstr>주소지정</vt:lpstr>
      <vt:lpstr>PowerPoint 프레젠테이션</vt:lpstr>
      <vt:lpstr>물리주소 주소지정</vt:lpstr>
      <vt:lpstr>물리주소 주소지정</vt:lpstr>
      <vt:lpstr>논리주소 주소지정</vt:lpstr>
      <vt:lpstr>주소지정</vt:lpstr>
      <vt:lpstr>주소지정</vt:lpstr>
      <vt:lpstr>주소지정</vt:lpstr>
      <vt:lpstr>주소지정</vt:lpstr>
      <vt:lpstr>주소지정</vt:lpstr>
      <vt:lpstr>주소지정</vt:lpstr>
      <vt:lpstr>주소지정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EoF</vt:lpstr>
    </vt:vector>
  </TitlesOfParts>
  <Company>HanNam Univ.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CIBASE</dc:creator>
  <cp:lastModifiedBy>user</cp:lastModifiedBy>
  <cp:revision>361</cp:revision>
  <dcterms:created xsi:type="dcterms:W3CDTF">2002-08-15T08:07:05Z</dcterms:created>
  <dcterms:modified xsi:type="dcterms:W3CDTF">2025-09-08T08:21:53Z</dcterms:modified>
</cp:coreProperties>
</file>